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70" r:id="rId9"/>
    <p:sldId id="277" r:id="rId10"/>
    <p:sldId id="273" r:id="rId11"/>
    <p:sldId id="271" r:id="rId12"/>
    <p:sldId id="283" r:id="rId13"/>
    <p:sldId id="260" r:id="rId14"/>
    <p:sldId id="267" r:id="rId15"/>
    <p:sldId id="278" r:id="rId16"/>
    <p:sldId id="274" r:id="rId17"/>
    <p:sldId id="275" r:id="rId18"/>
    <p:sldId id="284" r:id="rId19"/>
    <p:sldId id="261" r:id="rId20"/>
    <p:sldId id="262" r:id="rId21"/>
    <p:sldId id="279" r:id="rId22"/>
    <p:sldId id="265" r:id="rId23"/>
    <p:sldId id="268" r:id="rId24"/>
    <p:sldId id="269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EE5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6" autoAdjust="0"/>
  </p:normalViewPr>
  <p:slideViewPr>
    <p:cSldViewPr snapToGrid="0">
      <p:cViewPr>
        <p:scale>
          <a:sx n="79" d="100"/>
          <a:sy n="79" d="100"/>
        </p:scale>
        <p:origin x="-132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5F273-D59C-4189-B306-E0D337B91237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A4A8B-3209-4300-8843-88B554156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A4A8B-3209-4300-8843-88B5541561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7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A4A8B-3209-4300-8843-88B55415617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CE5662-2B5E-477F-96D3-1EB4132E2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B5A618-3D23-49A1-A8A9-0732A1AC5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3290BD-74A5-48AE-AEDF-6CE64C55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0F584E-ED96-4DD5-ACF6-7262C6E0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6CD5E8-54AB-409C-8C5D-51A196E4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8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15466-3F67-4508-AB31-423CC5D6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86A63E-25FC-4644-97A4-EA1409D2B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462D5-20B6-4052-A79B-9DD5A444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B31606-ADFC-4A6E-8F54-B8C0901F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4640B8-080D-4DF9-A8FF-3678DF6B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0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65FBDED-346B-4E1A-BB21-20613E14C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9A3636-F7CC-49B4-83EC-022E3DFF7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1DF82B-3997-4EB8-8479-AAA0A396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AE5FBB-609E-4830-830E-E24F1263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28BA3C-B27F-4A99-B9D8-5525E773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9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B08C07-4C04-401F-96F1-740C0859B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B4700BE-AD52-479C-AE26-6374D4E90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AF1412-8CBA-4E06-9727-C22F6D8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466B75-C3B7-4792-8F0A-BEFC881E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E4BEAF-3441-496C-998B-3431CA34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0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6A309-BA9B-4F7A-A6FE-2EFCA61D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280DEB-0BE8-49E9-8A9F-EE192636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5B9DA0-4BF3-4559-A636-6FCBDFB1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95B9CD-AFB8-4F7D-AE0B-35F3DC2C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F5CCB-DEC0-48EF-83E5-1684240A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0F071E-AF42-4B73-B936-76FECFD8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6B8ABB-789E-4C01-8E9A-B9584D52C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4C92D-8EE2-479F-87B9-EFC63B0B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08B5A4-9FD0-49D7-8CD0-5150C2DB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FFA03A-9CC3-47D9-A2F7-28B2C3B1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77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5BFBC-4032-40AB-9CC3-5C1F544A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C9C149-ADDD-4F93-9E94-EA815CA55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4056DF3-6ED2-4BA7-BC42-EBAC3E947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D62001-5084-48EB-B13F-B4E4DD7C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532FE1-B86F-4D14-B288-7EC5D3C4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2DD7F7-7FF2-45ED-863B-E56BB4B4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2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372AC-0E3D-4310-B2BB-2B853AE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244D11-E765-4F1E-AC78-C063A113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D3AEE8-CA11-4579-A88A-4D0632007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29C3FC1-EA34-4B01-BB04-CD020ECF3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5E1FA76-FD68-4FB5-BB45-8D2F81F00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8332B95-1597-437C-899F-C7221C47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768D895-165D-4F00-944B-7AD0C2F3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93A07E-F13C-40D9-9821-136617E4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5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33B5A-3C2C-4D46-AF68-D14C7E5D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27F21A0-AF90-4235-9CB9-C6C8800E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1B45C1E-5056-4265-A9EF-7C829D03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5785A3-4C0C-40EB-8A2C-AB556F7D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04AE093-B4E2-4D94-A392-91DF6B7F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F77BCE0-C287-4282-A6C9-60817AA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1F9E1D-6759-4C5B-9379-B612262B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133083-7660-4ADC-BA68-A2300FF9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4056B2-0509-4404-A251-2374CF6B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1D1745-CE60-40A3-95C5-32DFC9207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ADFA31-9C20-4A5E-B5BA-A9ED5626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350A04-B10F-467B-8F20-F97282D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9138A3-E355-4A3D-8FF4-3DDCB865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9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5BD11C-FDE2-4B6A-9BA5-C2F9D3C0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B07EEB-6617-439A-AE68-57646A39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4DB9BB-C023-441F-AF52-97011F71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8EC42E-B7FE-48C0-A222-2BB07FF7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7B87B-525E-4BFB-9E29-8C99F40A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6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7AC1D-ED55-45DF-ABA9-F6AFFD04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37BED1D-A75B-476E-B3AD-C009EAA9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BA0FC7-BE88-40A4-AEB7-D2DB5B599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FF9F74-7447-4CB2-AEE2-4F325086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710005-434F-481D-87A3-38DF87C8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9664F6-5A24-4ED4-8143-426F0637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9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EDB8E-AA49-4064-85D2-2E1B65DE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BD0C3E3-0544-466A-860C-B56F6FA8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868271-63EC-4D31-90B3-B3972338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B682E1-1463-4AD8-8CF5-E67998DD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E7E8CF-AA39-40C8-9ED4-21FEB192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3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8F7B993-0DB4-4851-8F63-F1393C428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9AC2BDF-0873-43B7-B78A-147C15626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EDAD76-8A14-414C-891E-04CD6BF0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31365D-61CD-4F16-A649-6192858D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81D426-FB73-4DC3-B16E-CBD576F7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53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B08C07-4C04-401F-96F1-740C0859B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B4700BE-AD52-479C-AE26-6374D4E90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AF1412-8CBA-4E06-9727-C22F6D8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466B75-C3B7-4792-8F0A-BEFC881E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E4BEAF-3441-496C-998B-3431CA34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8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6A309-BA9B-4F7A-A6FE-2EFCA61D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280DEB-0BE8-49E9-8A9F-EE192636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5B9DA0-4BF3-4559-A636-6FCBDFB1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95B9CD-AFB8-4F7D-AE0B-35F3DC2C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F5CCB-DEC0-48EF-83E5-1684240A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97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0F071E-AF42-4B73-B936-76FECFD8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6B8ABB-789E-4C01-8E9A-B9584D52C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4C92D-8EE2-479F-87B9-EFC63B0B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08B5A4-9FD0-49D7-8CD0-5150C2DB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FFA03A-9CC3-47D9-A2F7-28B2C3B1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58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5BFBC-4032-40AB-9CC3-5C1F544A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C9C149-ADDD-4F93-9E94-EA815CA55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4056DF3-6ED2-4BA7-BC42-EBAC3E947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D62001-5084-48EB-B13F-B4E4DD7C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532FE1-B86F-4D14-B288-7EC5D3C4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2DD7F7-7FF2-45ED-863B-E56BB4B4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372AC-0E3D-4310-B2BB-2B853AE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244D11-E765-4F1E-AC78-C063A113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D3AEE8-CA11-4579-A88A-4D0632007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29C3FC1-EA34-4B01-BB04-CD020ECF3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5E1FA76-FD68-4FB5-BB45-8D2F81F00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8332B95-1597-437C-899F-C7221C47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768D895-165D-4F00-944B-7AD0C2F3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93A07E-F13C-40D9-9821-136617E4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43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33B5A-3C2C-4D46-AF68-D14C7E5D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27F21A0-AF90-4235-9CB9-C6C8800E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1B45C1E-5056-4265-A9EF-7C829D03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5785A3-4C0C-40EB-8A2C-AB556F7D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22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04AE093-B4E2-4D94-A392-91DF6B7F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F77BCE0-C287-4282-A6C9-60817AA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1F9E1D-6759-4C5B-9379-B612262B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2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314D8-D459-48A4-852A-9579A7F9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A86404-86CD-4BF2-A69F-F16DA9FDD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6C8ABC-6087-4796-8569-0E797817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C3DBE8-B201-4052-AD84-5EF84B9F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59FCEE-3623-4267-9CD4-189B73E4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83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133083-7660-4ADC-BA68-A2300FF9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4056B2-0509-4404-A251-2374CF6B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1D1745-CE60-40A3-95C5-32DFC9207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ADFA31-9C20-4A5E-B5BA-A9ED5626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350A04-B10F-467B-8F20-F97282D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9138A3-E355-4A3D-8FF4-3DDCB865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84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7AC1D-ED55-45DF-ABA9-F6AFFD04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37BED1D-A75B-476E-B3AD-C009EAA9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BA0FC7-BE88-40A4-AEB7-D2DB5B599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FF9F74-7447-4CB2-AEE2-4F325086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710005-434F-481D-87A3-38DF87C8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9664F6-5A24-4ED4-8143-426F0637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7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EDB8E-AA49-4064-85D2-2E1B65DE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BD0C3E3-0544-466A-860C-B56F6FA8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868271-63EC-4D31-90B3-B3972338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B682E1-1463-4AD8-8CF5-E67998DD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E7E8CF-AA39-40C8-9ED4-21FEB192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2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8F7B993-0DB4-4851-8F63-F1393C428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9AC2BDF-0873-43B7-B78A-147C15626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EDAD76-8A14-414C-891E-04CD6BF0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31365D-61CD-4F16-A649-6192858D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81D426-FB73-4DC3-B16E-CBD576F7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6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B08C07-4C04-401F-96F1-740C0859B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B4700BE-AD52-479C-AE26-6374D4E90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AF1412-8CBA-4E06-9727-C22F6D8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466B75-C3B7-4792-8F0A-BEFC881E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E4BEAF-3441-496C-998B-3431CA34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93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6A309-BA9B-4F7A-A6FE-2EFCA61D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280DEB-0BE8-49E9-8A9F-EE192636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5B9DA0-4BF3-4559-A636-6FCBDFB1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95B9CD-AFB8-4F7D-AE0B-35F3DC2C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F5CCB-DEC0-48EF-83E5-1684240A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9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0F071E-AF42-4B73-B936-76FECFD8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6B8ABB-789E-4C01-8E9A-B9584D52C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4C92D-8EE2-479F-87B9-EFC63B0B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08B5A4-9FD0-49D7-8CD0-5150C2DB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FFA03A-9CC3-47D9-A2F7-28B2C3B1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08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5BFBC-4032-40AB-9CC3-5C1F544A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C9C149-ADDD-4F93-9E94-EA815CA55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4056DF3-6ED2-4BA7-BC42-EBAC3E947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D62001-5084-48EB-B13F-B4E4DD7C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532FE1-B86F-4D14-B288-7EC5D3C4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2DD7F7-7FF2-45ED-863B-E56BB4B4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59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372AC-0E3D-4310-B2BB-2B853AE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244D11-E765-4F1E-AC78-C063A113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D3AEE8-CA11-4579-A88A-4D0632007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29C3FC1-EA34-4B01-BB04-CD020ECF3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5E1FA76-FD68-4FB5-BB45-8D2F81F00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8332B95-1597-437C-899F-C7221C47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768D895-165D-4F00-944B-7AD0C2F3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93A07E-F13C-40D9-9821-136617E4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2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33B5A-3C2C-4D46-AF68-D14C7E5D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27F21A0-AF90-4235-9CB9-C6C8800E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1B45C1E-5056-4265-A9EF-7C829D03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5785A3-4C0C-40EB-8A2C-AB556F7D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D309E0-8533-4288-890E-789FEA03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4731F1-7F6F-49B8-83DE-2F86424C2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E6BBD2-4459-4094-A5D6-C167683DA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3481E2-7F53-4633-93FA-AC1BED36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18B1AD-A90E-4D84-97B6-F08D102B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500ECB-C5FA-47EE-9BAC-787FDC82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99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04AE093-B4E2-4D94-A392-91DF6B7F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F77BCE0-C287-4282-A6C9-60817AA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1F9E1D-6759-4C5B-9379-B612262B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57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133083-7660-4ADC-BA68-A2300FF9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4056B2-0509-4404-A251-2374CF6B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1D1745-CE60-40A3-95C5-32DFC9207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ADFA31-9C20-4A5E-B5BA-A9ED5626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350A04-B10F-467B-8F20-F97282D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9138A3-E355-4A3D-8FF4-3DDCB865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08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7AC1D-ED55-45DF-ABA9-F6AFFD04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37BED1D-A75B-476E-B3AD-C009EAA9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BA0FC7-BE88-40A4-AEB7-D2DB5B599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FF9F74-7447-4CB2-AEE2-4F325086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710005-434F-481D-87A3-38DF87C8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9664F6-5A24-4ED4-8143-426F0637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19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EDB8E-AA49-4064-85D2-2E1B65DE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BD0C3E3-0544-466A-860C-B56F6FA8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868271-63EC-4D31-90B3-B3972338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B682E1-1463-4AD8-8CF5-E67998DD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E7E8CF-AA39-40C8-9ED4-21FEB192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33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8F7B993-0DB4-4851-8F63-F1393C428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9AC2BDF-0873-43B7-B78A-147C15626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EDAD76-8A14-414C-891E-04CD6BF0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31365D-61CD-4F16-A649-6192858D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81D426-FB73-4DC3-B16E-CBD576F7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BB859-B8BB-4269-8E87-5F26629F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CA9795-0455-4333-9DED-579AB8494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C6EE54-DD08-46B1-A339-FC6D6B141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E9366C5-4A09-4EDD-AF9B-D6A971434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38C3AE5-FB32-4F98-907A-A2E39FB78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FBE43E-FE43-40F4-ABE3-BE0303E4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C0E6FCA-6D16-4CD6-B517-BF03F692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83AED46-A86D-469F-85A3-F1469B4D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DB1A1C-146A-4131-BD7B-2120F3C6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C5083CE-61DD-4268-B6A4-9395D338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9DBF6C8-31E2-47CC-911E-FAC25935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B4A7D63-7F71-4B94-BABE-D5AA40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5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510CB80-FB95-4A01-900A-80098A08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2EFA94-B741-4B35-AF88-87FF8264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6E91B2-2356-4A73-94AF-69A29C9B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0078F8-3A0D-44FD-A7DB-FAAD337F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E4AAAF-3B34-4F8F-9BCC-6D2D0A92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9E2271-7AD4-4EB7-9F2F-FAB532516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FF435A-54E7-4DAD-B876-B2DC6471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5D7B44-244E-4955-808F-3049573E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BA4C5F-846F-41C7-B00C-074D9B7E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4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93B2A-E5C0-439B-9BAB-0C20E8F3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49CA95-F923-4A5E-8857-2B7E4A5D2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7E0186-AA1C-468F-A70F-5B1B9D1D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FA1726-7E17-4AB2-B5B1-20395C28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1439FD-4312-4E06-BBD0-ED4A2092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DA6118-2735-47F8-B1F6-EDD9F2FE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1C0B4F-1CBC-4312-BFAE-37430F32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BF1FA79-F6AB-4FC0-9ADA-D04D4546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A70501-0651-4033-9364-B989E11C6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224D-F2F6-46C2-B7EE-AC48B77884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9AE721-53B1-4589-BE2A-74E245F04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4617CC-0CE0-4DA3-B089-EC4C948CC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B420-44B8-47BD-B1BE-3E422745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C113E6-7249-4B41-96F0-5509040C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5F5994-5415-4464-BD2B-D08E61E3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985F1C-FA5F-44DC-9AEA-1D5CEC3CC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8F808E-63A3-4729-A5FA-5A70EFD7F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A8F1DF-AC39-4F46-B931-F882AB339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C113E6-7249-4B41-96F0-5509040C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5F5994-5415-4464-BD2B-D08E61E3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985F1C-FA5F-44DC-9AEA-1D5CEC3CC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8F808E-63A3-4729-A5FA-5A70EFD7F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A8F1DF-AC39-4F46-B931-F882AB339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8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C113E6-7249-4B41-96F0-5509040C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5F5994-5415-4464-BD2B-D08E61E3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985F1C-FA5F-44DC-9AEA-1D5CEC3CC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A08D-3E78-4150-9C47-93B78A0FA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8F808E-63A3-4729-A5FA-5A70EFD7F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A8F1DF-AC39-4F46-B931-F882AB339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C944-E538-471B-A72C-41D792FF5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veto.ru/katalog/mebel-i-oborudovanie-dlya-detskih-obrazovatelnyh-uchrezhdenij/shkolnaya-mebel/stulya/stulya-uchenicheskie-raznye/stul-myagkij" TargetMode="External"/><Relationship Id="rId2" Type="http://schemas.openxmlformats.org/officeDocument/2006/relationships/hyperlink" Target="http://www.rosmet.com/catalog/school/audit/27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eto.ru/katalog/mebel-i-oborudovanie-dlya-detskih-obrazovatelnyh-uchrezhdenij/shkolnaya-mebel/stulya/stulya-uchenicheskie-reguliruemye?product_id=2731" TargetMode="External"/><Relationship Id="rId4" Type="http://schemas.openxmlformats.org/officeDocument/2006/relationships/hyperlink" Target="https://sveto.ru/katalog/mebel-i-oborudovanie-dlya-detskih-obrazovatelnyh-uchrezhdenij/shkolnaya-mebel/shkafy-dlya-uchebnyh-klassov/shkafy-dlya-uchebnyh-klassov-02/shkaf-dlya-uchebnyh-posobij-so-stekl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veto.ru/katalog/mebel-i-oborudovanie-dlya-detskih-obrazovatelnyh-uchrezhdenij/shkolnaya-mebel/shkafy-dlya-uchebnyh-klassov/shkafy-dlya-uchebnyh-klassov-02/shkaf-dlya-uchebnyh-posobij-so-steklom" TargetMode="External"/><Relationship Id="rId2" Type="http://schemas.openxmlformats.org/officeDocument/2006/relationships/hyperlink" Target="http://www.rosmet.com/catalog/board/boards3/180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presentation/d/1YvsfyATd_noL8g8y0_-1EeMxChx6m9sieqq_J5_qjQM/edit?usp=sharing" TargetMode="External"/><Relationship Id="rId4" Type="http://schemas.openxmlformats.org/officeDocument/2006/relationships/hyperlink" Target="https://docs.google.com/presentation/d/15sW_bFmWmfaMx43v9-ylIE0GbGLc0XAmwaUOkbMjKQA/edit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kDlMGLye0LMoMJF3rlS9Yr8upVshJurdByQrCOO1VnI/edit?usp=sharing" TargetMode="External"/><Relationship Id="rId2" Type="http://schemas.openxmlformats.org/officeDocument/2006/relationships/hyperlink" Target="https://azbukadekor.ru/catalog/stands/oformlenie_shkol_po_programme_tochka_rosta/tablichka_na_kabinet_tochka_rosta_khimicheskaya_i_biologicheskaya_laboratoriy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presentation/d/11kf7wH5ug6UUoIV1RsEbEZXbbV6d8RmNCi_VAQQ5HTg/edit?usp=shari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a.express-office.ru/catalog/staff/ofisnye-stoly/14399/#/color-seryj" TargetMode="External"/><Relationship Id="rId2" Type="http://schemas.openxmlformats.org/officeDocument/2006/relationships/hyperlink" Target="https://sveto.ru/katalog/mebel-i-oborudovanie-dlya-detskih-obrazovatelnyh-uchrezhdenij/shkolnaya-mebel/mebel-dlya-specializirovannyh-klassov/kabinet-fiziki/zona-demonstracionnaya-korpusnaya?product_id=269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eto.ru/katalog/mebel-i-oborudovanie-dlya-detskih-obrazovatelnyh-uchrezhdenij/shkolnaya-mebel/stoly-uchenicheskie/stoly-uchenicheskie-dvuhmestnye-reguliruemye/stol-uchenicheskij-2m-reg-na-pryamougolnoj-trube" TargetMode="External"/><Relationship Id="rId4" Type="http://schemas.openxmlformats.org/officeDocument/2006/relationships/hyperlink" Target="https://sveto.ru/katalog/mebel-i-oborudovanie-dlya-detskih-obrazovatelnyh-uchrezhdenij/shkolnaya-mebel/stulya/stulya-uchenicheskie-raznye/stul-myagki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veto.ru/katalog/mebel-i-oborudovanie-dlya-detskih-obrazovatelnyh-uchrezhdenij/shkolnaya-mebel/mebel-dlya-specializirovannyh-klassov/kabinet-fiziki/stoly-laboratornye?product_id=2689" TargetMode="External"/><Relationship Id="rId2" Type="http://schemas.openxmlformats.org/officeDocument/2006/relationships/hyperlink" Target="https://sveto.ru/katalog/mebel-i-oborudovanie-dlya-detskih-obrazovatelnyh-uchrezhdenij/shkolnaya-mebel/stulya/stulya-uchenicheskie-reguliruemye?product_id=273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eto.ru/katalog/mebel-i-oborudovanie-dlya-detskih-obrazovatelnyh-uchrezhdenij/shkolnaya-mebel/doski-auditornye-i-prinadlezhnosti/odnoelementnye/doska-auditornaya-da1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omebel.ru/catalog/nabor_mebeli_byudzhet/shkaf-zakrytyy-so-steklom-byudzhet-716kh349kh1810-mm-919820237523/" TargetMode="External"/><Relationship Id="rId2" Type="http://schemas.openxmlformats.org/officeDocument/2006/relationships/hyperlink" Target="https://www.leomebel.ru/catalog/stellazhi_dsp/st_20_85_30_stellazh_pryamoy_serii_stark_2000kh850kh300_mm/?ymclid=1615198314806683663130000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presentation/d/1YvsfyATd_noL8g8y0_-1EeMxChx6m9sieqq_J5_qjQM/edit?usp=sharing" TargetMode="External"/><Relationship Id="rId4" Type="http://schemas.openxmlformats.org/officeDocument/2006/relationships/hyperlink" Target="https://docs.google.com/presentation/d/15sW_bFmWmfaMx43v9-ylIE0GbGLc0XAmwaUOkbMjKQA/edit?usp=shar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zbukadekor.ru/catalog/stands/oformlenie_shkol_po_programme_tochka_rosta/tablichka_na_kabinet_tochka_rosta_khimicheskaya_i_biologicheskaya_laboratoriy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presentation/d/11kf7wH5ug6UUoIV1RsEbEZXbbV6d8RmNCi_VAQQ5HTg/edit?usp=sharing" TargetMode="External"/><Relationship Id="rId4" Type="http://schemas.openxmlformats.org/officeDocument/2006/relationships/hyperlink" Target="https://docs.google.com/presentation/d/1kDlMGLye0LMoMJF3rlS9Yr8upVshJurdByQrCOO1VnI/edit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veto.ru/katalog/mebel-i-oborudovanie-dlya-detskih-obrazovatelnyh-uchrezhdenij/shkolnaya-mebel/mebel-dlya-specializirovannyh-klassov/kabinet-himii/zona-demonstracionnaya-na-metallokarkasse-him?product_id=2682" TargetMode="External"/><Relationship Id="rId2" Type="http://schemas.openxmlformats.org/officeDocument/2006/relationships/hyperlink" Target="http://www.rosmet.com/catalog/school/spec/6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eto.ru/katalog/mebel-i-oborudovanie-dlya-detskih-obrazovatelnyh-uchrezhdenij/shkolnaya-mebel/stoly-uchenicheskie/stoly-uchenicheskie-dvuhmestnye-reguliruemye/stol-uchenicheskij-2m-reg-na-pryamougolnoj-trube" TargetMode="External"/><Relationship Id="rId5" Type="http://schemas.openxmlformats.org/officeDocument/2006/relationships/hyperlink" Target="https://sveto.ru/katalog/mebel-i-oborudovanie-dlya-detskih-obrazovatelnyh-uchrezhdenij/shkolnaya-mebel/stulya/stulya-uchenicheskie-raznye/stul-myagkij" TargetMode="External"/><Relationship Id="rId4" Type="http://schemas.openxmlformats.org/officeDocument/2006/relationships/hyperlink" Target="http://www.rosmet.com/catalog/school/audit/27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veto.ru/katalog/mebel-i-oborudovanie-dlya-detskih-obrazovatelnyh-uchrezhdenij/shkolnaya-mebel/shkafy-dlya-uchebnyh-klassov/shkafy-dlya-uchebnyh-klassov-02/shkaf-dlya-uchebnyh-posobij-so-steklom" TargetMode="External"/><Relationship Id="rId3" Type="http://schemas.openxmlformats.org/officeDocument/2006/relationships/hyperlink" Target="https://sveto.ru/katalog/mebel-i-oborudovanie-dlya-detskih-obrazovatelnyh-uchrezhdenij/shkolnaya-mebel/stulya/stulya-uchenicheskie-reguliruemye?product_id=2731" TargetMode="External"/><Relationship Id="rId7" Type="http://schemas.openxmlformats.org/officeDocument/2006/relationships/hyperlink" Target="https://www.leomebel.ru/catalog/nabor_mebeli_byudzhet/shkaf-zakrytyy-so-steklom-byudzhet-716kh349kh1810-mm-91982023752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omebel.ru/catalog/stellazhi_dsp/st_20_85_30_stellazh_pryamoy_serii_stark_2000kh850kh300_mm/?ymclid=16151983148066836631300001" TargetMode="External"/><Relationship Id="rId5" Type="http://schemas.openxmlformats.org/officeDocument/2006/relationships/hyperlink" Target="http://www.rosmet.com/catalog/board/boards3/180/" TargetMode="External"/><Relationship Id="rId10" Type="http://schemas.openxmlformats.org/officeDocument/2006/relationships/hyperlink" Target="https://docs.google.com/presentation/d/1YvsfyATd_noL8g8y0_-1EeMxChx6m9sieqq_J5_qjQM/edit?usp=sharing" TargetMode="External"/><Relationship Id="rId4" Type="http://schemas.openxmlformats.org/officeDocument/2006/relationships/hyperlink" Target="https://sveto.ru/katalog/mebel-i-oborudovanie-dlya-detskih-obrazovatelnyh-uchrezhdenij/shkolnaya-mebel/mebel-dlya-specializirovannyh-klassov/kabinet-himii/stoly-laboratornye-him?product_id=2678" TargetMode="External"/><Relationship Id="rId9" Type="http://schemas.openxmlformats.org/officeDocument/2006/relationships/hyperlink" Target="https://docs.google.com/presentation/d/15sW_bFmWmfaMx43v9-ylIE0GbGLc0XAmwaUOkbMjKQA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1kf7wH5ug6UUoIV1RsEbEZXbbV6d8RmNCi_VAQQ5HTg/edit?usp=sharing" TargetMode="External"/><Relationship Id="rId2" Type="http://schemas.openxmlformats.org/officeDocument/2006/relationships/hyperlink" Target="https://docs.google.com/presentation/d/1kDlMGLye0LMoMJF3rlS9Yr8upVshJurdByQrCOO1VnI/edit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tmpk-shop.ru/laboratornaya-mebel-ekonom/1262-shkaf-dlya-khim-reaktivov-shdkhm-101-metallicheskij.html?ymclid=16153057027900801628200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C5C562-86E2-49D6-9AF1-DEB9E7650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3147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и дизайн- проект центра «Точка роста»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EDBDA7-1744-4EA1-9F68-C8C181F56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№1 города Кинеля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3693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A2B1C3-82F1-4CF1-86D6-61B16B6CB5FE}"/>
              </a:ext>
            </a:extLst>
          </p:cNvPr>
          <p:cNvSpPr txBox="1"/>
          <p:nvPr/>
        </p:nvSpPr>
        <p:spPr>
          <a:xfrm>
            <a:off x="551227" y="1040675"/>
            <a:ext cx="7148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Зонирование. Центр «Точка роста» на базе ГБОУ СОШ №1 города Кинеля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AC4457-5AC1-441A-B4F0-12E6554EF9E7}"/>
              </a:ext>
            </a:extLst>
          </p:cNvPr>
          <p:cNvSpPr txBox="1"/>
          <p:nvPr/>
        </p:nvSpPr>
        <p:spPr>
          <a:xfrm>
            <a:off x="7903029" y="1176630"/>
            <a:ext cx="400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технологическая 48,5 м² </a:t>
            </a:r>
          </a:p>
        </p:txBody>
      </p:sp>
      <p:sp>
        <p:nvSpPr>
          <p:cNvPr id="4" name="Стрелка вниз 118">
            <a:extLst>
              <a:ext uri="{FF2B5EF4-FFF2-40B4-BE49-F238E27FC236}">
                <a16:creationId xmlns="" xmlns:a16="http://schemas.microsoft.com/office/drawing/2014/main" id="{3694DE73-A7AA-45D1-86F5-823BFE1FC6C4}"/>
              </a:ext>
            </a:extLst>
          </p:cNvPr>
          <p:cNvSpPr/>
          <p:nvPr/>
        </p:nvSpPr>
        <p:spPr>
          <a:xfrm flipH="1" flipV="1">
            <a:off x="6545186" y="5256450"/>
            <a:ext cx="313349" cy="274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C24588-C3B4-48FC-9C87-4C419EF9E719}"/>
              </a:ext>
            </a:extLst>
          </p:cNvPr>
          <p:cNvGrpSpPr/>
          <p:nvPr/>
        </p:nvGrpSpPr>
        <p:grpSpPr>
          <a:xfrm flipH="1" flipV="1">
            <a:off x="590683" y="1436914"/>
            <a:ext cx="7570822" cy="3758934"/>
            <a:chOff x="512064" y="1481326"/>
            <a:chExt cx="5952744" cy="3735742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A97719EB-66F7-4680-9FCC-578C77861681}"/>
                </a:ext>
              </a:extLst>
            </p:cNvPr>
            <p:cNvGrpSpPr/>
            <p:nvPr/>
          </p:nvGrpSpPr>
          <p:grpSpPr>
            <a:xfrm>
              <a:off x="512064" y="1481328"/>
              <a:ext cx="5952744" cy="3730752"/>
              <a:chOff x="420624" y="1170432"/>
              <a:chExt cx="8183880" cy="5129784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673B6D1A-70BB-4C38-8F03-1C3D4CFD628A}"/>
                  </a:ext>
                </a:extLst>
              </p:cNvPr>
              <p:cNvSpPr/>
              <p:nvPr/>
            </p:nvSpPr>
            <p:spPr>
              <a:xfrm>
                <a:off x="420624" y="1170432"/>
                <a:ext cx="8183880" cy="512978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="" xmlns:a16="http://schemas.microsoft.com/office/drawing/2014/main" id="{7905BBE0-590B-4E8E-90FE-73BD596BD748}"/>
                  </a:ext>
                </a:extLst>
              </p:cNvPr>
              <p:cNvSpPr/>
              <p:nvPr/>
            </p:nvSpPr>
            <p:spPr>
              <a:xfrm>
                <a:off x="566928" y="1316736"/>
                <a:ext cx="7882128" cy="4864608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D2E4517E-1213-4CB3-A1C0-C3907C9DB872}"/>
                </a:ext>
              </a:extLst>
            </p:cNvPr>
            <p:cNvSpPr/>
            <p:nvPr/>
          </p:nvSpPr>
          <p:spPr>
            <a:xfrm>
              <a:off x="1341655" y="5120640"/>
              <a:ext cx="99783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E34E5CF5-16C0-47F5-8459-7EA20A2FE4AC}"/>
                </a:ext>
              </a:extLst>
            </p:cNvPr>
            <p:cNvSpPr/>
            <p:nvPr/>
          </p:nvSpPr>
          <p:spPr>
            <a:xfrm>
              <a:off x="932548" y="1481326"/>
              <a:ext cx="613791" cy="1064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E38EE192-BBD5-4A8E-BA55-F4EA1DD334CF}"/>
                </a:ext>
              </a:extLst>
            </p:cNvPr>
            <p:cNvSpPr/>
            <p:nvPr/>
          </p:nvSpPr>
          <p:spPr>
            <a:xfrm>
              <a:off x="3062667" y="5118146"/>
              <a:ext cx="99783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3ED32D-DCAB-4DD9-98B4-4EB33C7F4C11}"/>
                </a:ext>
              </a:extLst>
            </p:cNvPr>
            <p:cNvSpPr/>
            <p:nvPr/>
          </p:nvSpPr>
          <p:spPr>
            <a:xfrm>
              <a:off x="4783679" y="5125628"/>
              <a:ext cx="99783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ADBBD02-437F-42BB-A83D-73644232627D}"/>
              </a:ext>
            </a:extLst>
          </p:cNvPr>
          <p:cNvSpPr/>
          <p:nvPr/>
        </p:nvSpPr>
        <p:spPr>
          <a:xfrm flipH="1" flipV="1">
            <a:off x="6859265" y="1662154"/>
            <a:ext cx="416625" cy="934368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9" name="Скругленный прямоугольник 128">
            <a:extLst>
              <a:ext uri="{FF2B5EF4-FFF2-40B4-BE49-F238E27FC236}">
                <a16:creationId xmlns="" xmlns:a16="http://schemas.microsoft.com/office/drawing/2014/main" id="{42B5EF6F-DFCF-4C37-A78A-B1CED29DBFEB}"/>
              </a:ext>
            </a:extLst>
          </p:cNvPr>
          <p:cNvSpPr/>
          <p:nvPr/>
        </p:nvSpPr>
        <p:spPr>
          <a:xfrm flipH="1" flipV="1">
            <a:off x="7379040" y="1991942"/>
            <a:ext cx="235917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8B2205E-E83D-4B7B-AA3D-A01C99E22B8B}"/>
              </a:ext>
            </a:extLst>
          </p:cNvPr>
          <p:cNvSpPr/>
          <p:nvPr/>
        </p:nvSpPr>
        <p:spPr>
          <a:xfrm flipV="1">
            <a:off x="1641567" y="1528920"/>
            <a:ext cx="679881" cy="253082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E1E8B9A7-742F-4F49-82F1-2D7F296753D1}"/>
              </a:ext>
            </a:extLst>
          </p:cNvPr>
          <p:cNvSpPr/>
          <p:nvPr/>
        </p:nvSpPr>
        <p:spPr>
          <a:xfrm flipH="1" flipV="1">
            <a:off x="1950833" y="1865878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36EC7290-86F9-45FE-8E7D-E054C1E4C082}"/>
              </a:ext>
            </a:extLst>
          </p:cNvPr>
          <p:cNvSpPr/>
          <p:nvPr/>
        </p:nvSpPr>
        <p:spPr>
          <a:xfrm flipH="1" flipV="1">
            <a:off x="1693855" y="1858674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9D8E646-54DA-4AF0-82C8-D3388518AD79}"/>
              </a:ext>
            </a:extLst>
          </p:cNvPr>
          <p:cNvSpPr/>
          <p:nvPr/>
        </p:nvSpPr>
        <p:spPr>
          <a:xfrm flipH="1" flipV="1">
            <a:off x="7952368" y="2699473"/>
            <a:ext cx="45719" cy="1012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2BBA632-A0EA-4FAB-B374-E4727DA3306B}"/>
              </a:ext>
            </a:extLst>
          </p:cNvPr>
          <p:cNvSpPr/>
          <p:nvPr/>
        </p:nvSpPr>
        <p:spPr>
          <a:xfrm flipH="1" flipV="1">
            <a:off x="4440364" y="1423544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E009099-2A3A-4B6B-828D-DE474C68F51C}"/>
              </a:ext>
            </a:extLst>
          </p:cNvPr>
          <p:cNvSpPr/>
          <p:nvPr/>
        </p:nvSpPr>
        <p:spPr>
          <a:xfrm flipH="1" flipV="1">
            <a:off x="7544357" y="1415439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B08B12A-F0F4-4954-95F6-7A543A8E4F40}"/>
              </a:ext>
            </a:extLst>
          </p:cNvPr>
          <p:cNvSpPr/>
          <p:nvPr/>
        </p:nvSpPr>
        <p:spPr>
          <a:xfrm flipH="1" flipV="1">
            <a:off x="2298567" y="5128148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9E91646-75C3-44B6-839E-176550609A2E}"/>
              </a:ext>
            </a:extLst>
          </p:cNvPr>
          <p:cNvSpPr/>
          <p:nvPr/>
        </p:nvSpPr>
        <p:spPr>
          <a:xfrm flipH="1" flipV="1">
            <a:off x="3701198" y="1425571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235E6984-AEE0-47D1-9FF0-ACC20EBCC94A}"/>
              </a:ext>
            </a:extLst>
          </p:cNvPr>
          <p:cNvSpPr/>
          <p:nvPr/>
        </p:nvSpPr>
        <p:spPr>
          <a:xfrm flipH="1" flipV="1">
            <a:off x="7399374" y="1437404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0E7B63A-DE65-4C42-8099-502E3EDD75E4}"/>
              </a:ext>
            </a:extLst>
          </p:cNvPr>
          <p:cNvSpPr/>
          <p:nvPr/>
        </p:nvSpPr>
        <p:spPr>
          <a:xfrm flipH="1" flipV="1">
            <a:off x="6006526" y="5107973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E8C6D557-E5F1-440A-822C-981CD643E849}"/>
              </a:ext>
            </a:extLst>
          </p:cNvPr>
          <p:cNvSpPr/>
          <p:nvPr/>
        </p:nvSpPr>
        <p:spPr>
          <a:xfrm flipH="1" flipV="1">
            <a:off x="3519961" y="1419232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58DA3C4-3B5A-42C7-B5AE-98C3D8EB5A63}"/>
              </a:ext>
            </a:extLst>
          </p:cNvPr>
          <p:cNvSpPr/>
          <p:nvPr/>
        </p:nvSpPr>
        <p:spPr>
          <a:xfrm rot="16200000" flipH="1" flipV="1">
            <a:off x="1466875" y="4575473"/>
            <a:ext cx="251549" cy="8204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918FD7EF-C07B-4B39-90D7-E5DC1E83264A}"/>
              </a:ext>
            </a:extLst>
          </p:cNvPr>
          <p:cNvSpPr/>
          <p:nvPr/>
        </p:nvSpPr>
        <p:spPr>
          <a:xfrm flipV="1">
            <a:off x="3652648" y="4776026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1D96CECC-15B6-49B0-9EC3-3DB2CBC1A96A}"/>
              </a:ext>
            </a:extLst>
          </p:cNvPr>
          <p:cNvSpPr/>
          <p:nvPr/>
        </p:nvSpPr>
        <p:spPr>
          <a:xfrm flipV="1">
            <a:off x="2876040" y="4760628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E795E4F3-773F-4D39-8A05-2675356CB277}"/>
              </a:ext>
            </a:extLst>
          </p:cNvPr>
          <p:cNvSpPr/>
          <p:nvPr/>
        </p:nvSpPr>
        <p:spPr>
          <a:xfrm flipV="1">
            <a:off x="2108773" y="4766929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33958A51-BAE5-47F3-86EF-C8AF9A7B3CC0}"/>
              </a:ext>
            </a:extLst>
          </p:cNvPr>
          <p:cNvSpPr/>
          <p:nvPr/>
        </p:nvSpPr>
        <p:spPr>
          <a:xfrm flipH="1" flipV="1">
            <a:off x="1204984" y="1459941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11163DBE-CA6F-4C4C-B727-43FC943B1D48}"/>
              </a:ext>
            </a:extLst>
          </p:cNvPr>
          <p:cNvSpPr/>
          <p:nvPr/>
        </p:nvSpPr>
        <p:spPr>
          <a:xfrm flipH="1" flipV="1">
            <a:off x="1035896" y="1461935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7B878A96-2B0E-4BE7-8672-45E2679F919E}"/>
              </a:ext>
            </a:extLst>
          </p:cNvPr>
          <p:cNvSpPr/>
          <p:nvPr/>
        </p:nvSpPr>
        <p:spPr>
          <a:xfrm flipH="1" flipV="1">
            <a:off x="3806816" y="4584419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7FB17897-CC48-45AA-BAA7-316D1B7A0587}"/>
              </a:ext>
            </a:extLst>
          </p:cNvPr>
          <p:cNvSpPr/>
          <p:nvPr/>
        </p:nvSpPr>
        <p:spPr>
          <a:xfrm flipH="1" flipV="1">
            <a:off x="3019794" y="4549548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58CBD4B4-1EC1-46E5-BDC6-D99D48678962}"/>
              </a:ext>
            </a:extLst>
          </p:cNvPr>
          <p:cNvSpPr/>
          <p:nvPr/>
        </p:nvSpPr>
        <p:spPr>
          <a:xfrm flipH="1" flipV="1">
            <a:off x="2256577" y="4601498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65E15DB9-7475-4BAC-992F-5E69B34BED6B}"/>
              </a:ext>
            </a:extLst>
          </p:cNvPr>
          <p:cNvSpPr/>
          <p:nvPr/>
        </p:nvSpPr>
        <p:spPr>
          <a:xfrm flipH="1" flipV="1">
            <a:off x="3065396" y="5118660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2F01849-D03C-4F57-B5AE-71616ECD4F00}"/>
              </a:ext>
            </a:extLst>
          </p:cNvPr>
          <p:cNvSpPr/>
          <p:nvPr/>
        </p:nvSpPr>
        <p:spPr>
          <a:xfrm flipH="1" flipV="1">
            <a:off x="3817204" y="5083229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91A6E639-515C-4F13-82DD-A31134F4110E}"/>
              </a:ext>
            </a:extLst>
          </p:cNvPr>
          <p:cNvSpPr/>
          <p:nvPr/>
        </p:nvSpPr>
        <p:spPr>
          <a:xfrm rot="5400000" flipH="1" flipV="1">
            <a:off x="4538934" y="4554937"/>
            <a:ext cx="281305" cy="7863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13CDBBB8-CC6B-4218-86E1-70343735D51D}"/>
              </a:ext>
            </a:extLst>
          </p:cNvPr>
          <p:cNvSpPr/>
          <p:nvPr/>
        </p:nvSpPr>
        <p:spPr>
          <a:xfrm>
            <a:off x="9201947" y="2390083"/>
            <a:ext cx="219487" cy="173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06683FA-4C9E-43E7-B425-214B306E16ED}"/>
              </a:ext>
            </a:extLst>
          </p:cNvPr>
          <p:cNvSpPr txBox="1"/>
          <p:nvPr/>
        </p:nvSpPr>
        <p:spPr>
          <a:xfrm>
            <a:off x="9508216" y="2319561"/>
            <a:ext cx="17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(шкафы)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DABD78C3-4537-40B7-924D-B0F86DD7A92C}"/>
              </a:ext>
            </a:extLst>
          </p:cNvPr>
          <p:cNvSpPr/>
          <p:nvPr/>
        </p:nvSpPr>
        <p:spPr>
          <a:xfrm>
            <a:off x="9196529" y="2826844"/>
            <a:ext cx="219487" cy="173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7477641F-3CE7-4F75-9FD4-04BC24C1DC7B}"/>
              </a:ext>
            </a:extLst>
          </p:cNvPr>
          <p:cNvSpPr txBox="1"/>
          <p:nvPr/>
        </p:nvSpPr>
        <p:spPr>
          <a:xfrm>
            <a:off x="9518237" y="2739367"/>
            <a:ext cx="206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Грифельно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-магнитная доска,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для проектора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08CA1C24-4ED0-4A2D-8BA6-244052455F2A}"/>
              </a:ext>
            </a:extLst>
          </p:cNvPr>
          <p:cNvSpPr/>
          <p:nvPr/>
        </p:nvSpPr>
        <p:spPr>
          <a:xfrm>
            <a:off x="9196529" y="3347697"/>
            <a:ext cx="219487" cy="1739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EDB78D73-64EB-46E9-8FF2-75469C544FB1}"/>
              </a:ext>
            </a:extLst>
          </p:cNvPr>
          <p:cNvSpPr txBox="1"/>
          <p:nvPr/>
        </p:nvSpPr>
        <p:spPr>
          <a:xfrm>
            <a:off x="9518237" y="3252567"/>
            <a:ext cx="166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Учебная зона </a:t>
            </a:r>
          </a:p>
          <a:p>
            <a:r>
              <a:rPr lang="ru-RU" sz="1200" dirty="0"/>
              <a:t>(трансформируемая)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700AA87D-E403-48CE-9689-A038275F29EC}"/>
              </a:ext>
            </a:extLst>
          </p:cNvPr>
          <p:cNvSpPr/>
          <p:nvPr/>
        </p:nvSpPr>
        <p:spPr>
          <a:xfrm>
            <a:off x="9196530" y="3856030"/>
            <a:ext cx="219487" cy="173944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47FAB707-F6EA-4760-BCC0-CC4289FDBFFC}"/>
              </a:ext>
            </a:extLst>
          </p:cNvPr>
          <p:cNvSpPr txBox="1"/>
          <p:nvPr/>
        </p:nvSpPr>
        <p:spPr>
          <a:xfrm>
            <a:off x="9503244" y="3712169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информатики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программирования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18E3CD95-E36D-4EE4-95C0-C0E7EE788DB7}"/>
              </a:ext>
            </a:extLst>
          </p:cNvPr>
          <p:cNvSpPr/>
          <p:nvPr/>
        </p:nvSpPr>
        <p:spPr>
          <a:xfrm>
            <a:off x="9196530" y="1942204"/>
            <a:ext cx="219487" cy="17394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2340659-0337-42C1-99B3-8149DF88EFCA}"/>
              </a:ext>
            </a:extLst>
          </p:cNvPr>
          <p:cNvSpPr txBox="1"/>
          <p:nvPr/>
        </p:nvSpPr>
        <p:spPr>
          <a:xfrm>
            <a:off x="9567234" y="1907203"/>
            <a:ext cx="166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педагога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4DDDD5E5-7782-4D76-8782-9778A9BFF84D}"/>
              </a:ext>
            </a:extLst>
          </p:cNvPr>
          <p:cNvSpPr/>
          <p:nvPr/>
        </p:nvSpPr>
        <p:spPr>
          <a:xfrm flipH="1" flipV="1">
            <a:off x="4232428" y="1413632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5942F057-3EBC-4C58-AF1D-386F00CFA2A6}"/>
              </a:ext>
            </a:extLst>
          </p:cNvPr>
          <p:cNvSpPr txBox="1"/>
          <p:nvPr/>
        </p:nvSpPr>
        <p:spPr>
          <a:xfrm>
            <a:off x="503881" y="5608486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от пола 1000 мм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C7E9ECD-96EB-4422-8C83-B34BEABACFBC}"/>
              </a:ext>
            </a:extLst>
          </p:cNvPr>
          <p:cNvSpPr txBox="1"/>
          <p:nvPr/>
        </p:nvSpPr>
        <p:spPr>
          <a:xfrm>
            <a:off x="3035523" y="5667969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от пола 1700 мм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14A02898-3BA8-4EBA-857C-177DF1B623DD}"/>
              </a:ext>
            </a:extLst>
          </p:cNvPr>
          <p:cNvSpPr/>
          <p:nvPr/>
        </p:nvSpPr>
        <p:spPr>
          <a:xfrm>
            <a:off x="597197" y="5934018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EA79B15F-D2F7-4744-9CFF-4B39AECFCF25}"/>
              </a:ext>
            </a:extLst>
          </p:cNvPr>
          <p:cNvSpPr txBox="1"/>
          <p:nvPr/>
        </p:nvSpPr>
        <p:spPr>
          <a:xfrm>
            <a:off x="789004" y="5873959"/>
            <a:ext cx="1279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 двойная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129250F2-6E3A-4CBB-A071-1A9E3D5BF8DA}"/>
              </a:ext>
            </a:extLst>
          </p:cNvPr>
          <p:cNvSpPr/>
          <p:nvPr/>
        </p:nvSpPr>
        <p:spPr>
          <a:xfrm>
            <a:off x="3111689" y="5929957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5B381FBE-6F45-485C-968F-6C7D81538816}"/>
              </a:ext>
            </a:extLst>
          </p:cNvPr>
          <p:cNvSpPr txBox="1"/>
          <p:nvPr/>
        </p:nvSpPr>
        <p:spPr>
          <a:xfrm>
            <a:off x="3266765" y="5874552"/>
            <a:ext cx="1078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Выключатель</a:t>
            </a:r>
          </a:p>
        </p:txBody>
      </p: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E1D020BB-684F-49A7-A096-102C558A2739}"/>
              </a:ext>
            </a:extLst>
          </p:cNvPr>
          <p:cNvGrpSpPr/>
          <p:nvPr/>
        </p:nvGrpSpPr>
        <p:grpSpPr>
          <a:xfrm>
            <a:off x="1715664" y="2659767"/>
            <a:ext cx="1215488" cy="1012696"/>
            <a:chOff x="2365472" y="2680547"/>
            <a:chExt cx="935826" cy="1477252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="" xmlns:a16="http://schemas.microsoft.com/office/drawing/2014/main" id="{8822888D-2B6E-42BD-BB09-26D1F70F8B88}"/>
                </a:ext>
              </a:extLst>
            </p:cNvPr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="" xmlns:a16="http://schemas.microsoft.com/office/drawing/2014/main" id="{816B2744-6083-4FF8-9197-86C98FB0F140}"/>
                </a:ext>
              </a:extLst>
            </p:cNvPr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Скругленный прямоугольник 223">
              <a:extLst>
                <a:ext uri="{FF2B5EF4-FFF2-40B4-BE49-F238E27FC236}">
                  <a16:creationId xmlns="" xmlns:a16="http://schemas.microsoft.com/office/drawing/2014/main" id="{C8401714-7679-4226-A890-3C4B1B9D0F92}"/>
                </a:ext>
              </a:extLst>
            </p:cNvPr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Скругленный прямоугольник 224">
              <a:extLst>
                <a:ext uri="{FF2B5EF4-FFF2-40B4-BE49-F238E27FC236}">
                  <a16:creationId xmlns="" xmlns:a16="http://schemas.microsoft.com/office/drawing/2014/main" id="{FB58E7FB-3D8B-4E23-B9A9-0E59AB5F3812}"/>
                </a:ext>
              </a:extLst>
            </p:cNvPr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225">
              <a:extLst>
                <a:ext uri="{FF2B5EF4-FFF2-40B4-BE49-F238E27FC236}">
                  <a16:creationId xmlns="" xmlns:a16="http://schemas.microsoft.com/office/drawing/2014/main" id="{54E0C73A-5E09-4407-B2D6-143EB3B9964C}"/>
                </a:ext>
              </a:extLst>
            </p:cNvPr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Скругленный прямоугольник 226">
              <a:extLst>
                <a:ext uri="{FF2B5EF4-FFF2-40B4-BE49-F238E27FC236}">
                  <a16:creationId xmlns="" xmlns:a16="http://schemas.microsoft.com/office/drawing/2014/main" id="{E0418995-B37A-401B-A1B2-0A0DAA4024F7}"/>
                </a:ext>
              </a:extLst>
            </p:cNvPr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B8E703F5-4410-4891-94F1-3906C360D687}"/>
              </a:ext>
            </a:extLst>
          </p:cNvPr>
          <p:cNvGrpSpPr/>
          <p:nvPr/>
        </p:nvGrpSpPr>
        <p:grpSpPr>
          <a:xfrm>
            <a:off x="2900657" y="2659767"/>
            <a:ext cx="1215488" cy="1012696"/>
            <a:chOff x="2365472" y="2680547"/>
            <a:chExt cx="935826" cy="1477252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5C166BA7-4784-4E77-A0A7-08DCBAAD76A7}"/>
                </a:ext>
              </a:extLst>
            </p:cNvPr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="" xmlns:a16="http://schemas.microsoft.com/office/drawing/2014/main" id="{EC84381F-D1C4-4986-9124-8B9AA0CE0EE8}"/>
                </a:ext>
              </a:extLst>
            </p:cNvPr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кругленный прямоугольник 223">
              <a:extLst>
                <a:ext uri="{FF2B5EF4-FFF2-40B4-BE49-F238E27FC236}">
                  <a16:creationId xmlns="" xmlns:a16="http://schemas.microsoft.com/office/drawing/2014/main" id="{A9A8AA0D-EB3A-43E9-9A7B-508618C97699}"/>
                </a:ext>
              </a:extLst>
            </p:cNvPr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224">
              <a:extLst>
                <a:ext uri="{FF2B5EF4-FFF2-40B4-BE49-F238E27FC236}">
                  <a16:creationId xmlns="" xmlns:a16="http://schemas.microsoft.com/office/drawing/2014/main" id="{A6F6AC4D-156F-4BCC-B5A8-CB577E7C9B53}"/>
                </a:ext>
              </a:extLst>
            </p:cNvPr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Скругленный прямоугольник 225">
              <a:extLst>
                <a:ext uri="{FF2B5EF4-FFF2-40B4-BE49-F238E27FC236}">
                  <a16:creationId xmlns="" xmlns:a16="http://schemas.microsoft.com/office/drawing/2014/main" id="{EAAB3A58-FA78-45BF-828C-43D53EAA0C07}"/>
                </a:ext>
              </a:extLst>
            </p:cNvPr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кругленный прямоугольник 226">
              <a:extLst>
                <a:ext uri="{FF2B5EF4-FFF2-40B4-BE49-F238E27FC236}">
                  <a16:creationId xmlns="" xmlns:a16="http://schemas.microsoft.com/office/drawing/2014/main" id="{B0E5BD1C-ABA4-4627-B547-3C0440715A27}"/>
                </a:ext>
              </a:extLst>
            </p:cNvPr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="" xmlns:a16="http://schemas.microsoft.com/office/drawing/2014/main" id="{55C36E28-99DB-4E35-83C0-201517E5B78B}"/>
              </a:ext>
            </a:extLst>
          </p:cNvPr>
          <p:cNvGrpSpPr/>
          <p:nvPr/>
        </p:nvGrpSpPr>
        <p:grpSpPr>
          <a:xfrm>
            <a:off x="4119993" y="2659551"/>
            <a:ext cx="1215488" cy="1012696"/>
            <a:chOff x="2365472" y="2680547"/>
            <a:chExt cx="935826" cy="1477252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="" xmlns:a16="http://schemas.microsoft.com/office/drawing/2014/main" id="{84F28414-BA10-4A63-BC40-FC779D792BE0}"/>
                </a:ext>
              </a:extLst>
            </p:cNvPr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="" xmlns:a16="http://schemas.microsoft.com/office/drawing/2014/main" id="{5955BED6-75CB-45C2-9AC4-F52BC7F8FB94}"/>
                </a:ext>
              </a:extLst>
            </p:cNvPr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223">
              <a:extLst>
                <a:ext uri="{FF2B5EF4-FFF2-40B4-BE49-F238E27FC236}">
                  <a16:creationId xmlns="" xmlns:a16="http://schemas.microsoft.com/office/drawing/2014/main" id="{D4A717FE-F703-4EE0-8034-2D3E330893F4}"/>
                </a:ext>
              </a:extLst>
            </p:cNvPr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Скругленный прямоугольник 224">
              <a:extLst>
                <a:ext uri="{FF2B5EF4-FFF2-40B4-BE49-F238E27FC236}">
                  <a16:creationId xmlns="" xmlns:a16="http://schemas.microsoft.com/office/drawing/2014/main" id="{2682056E-6DD7-4854-97B0-2CFBADFC7AE8}"/>
                </a:ext>
              </a:extLst>
            </p:cNvPr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Скругленный прямоугольник 225">
              <a:extLst>
                <a:ext uri="{FF2B5EF4-FFF2-40B4-BE49-F238E27FC236}">
                  <a16:creationId xmlns="" xmlns:a16="http://schemas.microsoft.com/office/drawing/2014/main" id="{44608C2A-2F67-422A-A324-ED6F12F62382}"/>
                </a:ext>
              </a:extLst>
            </p:cNvPr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Скругленный прямоугольник 226">
              <a:extLst>
                <a:ext uri="{FF2B5EF4-FFF2-40B4-BE49-F238E27FC236}">
                  <a16:creationId xmlns="" xmlns:a16="http://schemas.microsoft.com/office/drawing/2014/main" id="{F2E0E84C-AE24-489A-BAD5-883402CD504B}"/>
                </a:ext>
              </a:extLst>
            </p:cNvPr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="" xmlns:a16="http://schemas.microsoft.com/office/drawing/2014/main" id="{F2F9A41F-D3F8-4677-943E-B8656B2DD147}"/>
              </a:ext>
            </a:extLst>
          </p:cNvPr>
          <p:cNvGrpSpPr/>
          <p:nvPr/>
        </p:nvGrpSpPr>
        <p:grpSpPr>
          <a:xfrm>
            <a:off x="5261650" y="2662315"/>
            <a:ext cx="1215488" cy="1012696"/>
            <a:chOff x="2365472" y="2680547"/>
            <a:chExt cx="935826" cy="1477252"/>
          </a:xfrm>
        </p:grpSpPr>
        <p:sp>
          <p:nvSpPr>
            <p:cNvPr id="133" name="Прямоугольник 132">
              <a:extLst>
                <a:ext uri="{FF2B5EF4-FFF2-40B4-BE49-F238E27FC236}">
                  <a16:creationId xmlns="" xmlns:a16="http://schemas.microsoft.com/office/drawing/2014/main" id="{853C4290-D7C4-4A1E-B70E-6D3065AC00F8}"/>
                </a:ext>
              </a:extLst>
            </p:cNvPr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="" xmlns:a16="http://schemas.microsoft.com/office/drawing/2014/main" id="{4FE8F7C9-4246-4F16-B863-6FF85789926E}"/>
                </a:ext>
              </a:extLst>
            </p:cNvPr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223">
              <a:extLst>
                <a:ext uri="{FF2B5EF4-FFF2-40B4-BE49-F238E27FC236}">
                  <a16:creationId xmlns="" xmlns:a16="http://schemas.microsoft.com/office/drawing/2014/main" id="{3537CF1C-E059-4933-90C4-B103B6393F93}"/>
                </a:ext>
              </a:extLst>
            </p:cNvPr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224">
              <a:extLst>
                <a:ext uri="{FF2B5EF4-FFF2-40B4-BE49-F238E27FC236}">
                  <a16:creationId xmlns="" xmlns:a16="http://schemas.microsoft.com/office/drawing/2014/main" id="{D72BDA2D-095D-4D28-AAED-55E3AE0F77C8}"/>
                </a:ext>
              </a:extLst>
            </p:cNvPr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225">
              <a:extLst>
                <a:ext uri="{FF2B5EF4-FFF2-40B4-BE49-F238E27FC236}">
                  <a16:creationId xmlns="" xmlns:a16="http://schemas.microsoft.com/office/drawing/2014/main" id="{61B3B6C0-1C60-493E-8B71-6BB96F39FA6C}"/>
                </a:ext>
              </a:extLst>
            </p:cNvPr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226">
              <a:extLst>
                <a:ext uri="{FF2B5EF4-FFF2-40B4-BE49-F238E27FC236}">
                  <a16:creationId xmlns="" xmlns:a16="http://schemas.microsoft.com/office/drawing/2014/main" id="{0C27DFA7-5422-4507-9893-4FC49946AD8B}"/>
                </a:ext>
              </a:extLst>
            </p:cNvPr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1E08C188-36DB-4602-B637-E282DB95AE37}"/>
              </a:ext>
            </a:extLst>
          </p:cNvPr>
          <p:cNvSpPr/>
          <p:nvPr/>
        </p:nvSpPr>
        <p:spPr>
          <a:xfrm flipV="1">
            <a:off x="2716328" y="1549247"/>
            <a:ext cx="679881" cy="253082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4422F780-9D65-4C6B-9F3A-F3FCFADF1260}"/>
              </a:ext>
            </a:extLst>
          </p:cNvPr>
          <p:cNvSpPr/>
          <p:nvPr/>
        </p:nvSpPr>
        <p:spPr>
          <a:xfrm flipV="1">
            <a:off x="3665834" y="1541781"/>
            <a:ext cx="679881" cy="253082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6CF0D63D-F6F9-4C05-BF15-EEE6EC3CDFA1}"/>
              </a:ext>
            </a:extLst>
          </p:cNvPr>
          <p:cNvSpPr/>
          <p:nvPr/>
        </p:nvSpPr>
        <p:spPr>
          <a:xfrm flipV="1">
            <a:off x="4724101" y="1561007"/>
            <a:ext cx="679881" cy="253082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="" xmlns:a16="http://schemas.microsoft.com/office/drawing/2014/main" id="{0103BFE3-C239-4375-B575-C7C992AD2FAD}"/>
              </a:ext>
            </a:extLst>
          </p:cNvPr>
          <p:cNvSpPr/>
          <p:nvPr/>
        </p:nvSpPr>
        <p:spPr>
          <a:xfrm flipH="1" flipV="1">
            <a:off x="2737716" y="1858531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>
            <a:extLst>
              <a:ext uri="{FF2B5EF4-FFF2-40B4-BE49-F238E27FC236}">
                <a16:creationId xmlns="" xmlns:a16="http://schemas.microsoft.com/office/drawing/2014/main" id="{1E91CA47-FD34-4B99-954F-52843DFAA132}"/>
              </a:ext>
            </a:extLst>
          </p:cNvPr>
          <p:cNvSpPr/>
          <p:nvPr/>
        </p:nvSpPr>
        <p:spPr>
          <a:xfrm flipH="1" flipV="1">
            <a:off x="3103395" y="1865878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>
            <a:extLst>
              <a:ext uri="{FF2B5EF4-FFF2-40B4-BE49-F238E27FC236}">
                <a16:creationId xmlns="" xmlns:a16="http://schemas.microsoft.com/office/drawing/2014/main" id="{241A2904-53D5-4E8D-8DA4-98D1F6AF793D}"/>
              </a:ext>
            </a:extLst>
          </p:cNvPr>
          <p:cNvSpPr/>
          <p:nvPr/>
        </p:nvSpPr>
        <p:spPr>
          <a:xfrm flipH="1" flipV="1">
            <a:off x="3722761" y="1865877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>
            <a:extLst>
              <a:ext uri="{FF2B5EF4-FFF2-40B4-BE49-F238E27FC236}">
                <a16:creationId xmlns="" xmlns:a16="http://schemas.microsoft.com/office/drawing/2014/main" id="{D7EBF366-E3B5-4B8B-84D9-90473D911419}"/>
              </a:ext>
            </a:extLst>
          </p:cNvPr>
          <p:cNvSpPr/>
          <p:nvPr/>
        </p:nvSpPr>
        <p:spPr>
          <a:xfrm flipH="1" flipV="1">
            <a:off x="4082293" y="1865878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>
            <a:extLst>
              <a:ext uri="{FF2B5EF4-FFF2-40B4-BE49-F238E27FC236}">
                <a16:creationId xmlns="" xmlns:a16="http://schemas.microsoft.com/office/drawing/2014/main" id="{0E11A577-4BE3-4E26-BE04-11D9920BEC67}"/>
              </a:ext>
            </a:extLst>
          </p:cNvPr>
          <p:cNvSpPr/>
          <p:nvPr/>
        </p:nvSpPr>
        <p:spPr>
          <a:xfrm flipH="1" flipV="1">
            <a:off x="4750610" y="1877724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="" xmlns:a16="http://schemas.microsoft.com/office/drawing/2014/main" id="{4C4E333F-58A7-430A-B473-E85E13D3AE91}"/>
              </a:ext>
            </a:extLst>
          </p:cNvPr>
          <p:cNvSpPr/>
          <p:nvPr/>
        </p:nvSpPr>
        <p:spPr>
          <a:xfrm flipH="1" flipV="1">
            <a:off x="5121442" y="1865877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261" y="21772"/>
            <a:ext cx="2775739" cy="110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9457" y="21771"/>
            <a:ext cx="2848513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30046" y="21772"/>
            <a:ext cx="2709093" cy="110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B4BDD68-EF95-4F71-87D0-FCF2CADB1D0F}"/>
              </a:ext>
            </a:extLst>
          </p:cNvPr>
          <p:cNvSpPr txBox="1"/>
          <p:nvPr/>
        </p:nvSpPr>
        <p:spPr>
          <a:xfrm>
            <a:off x="9563735" y="4163055"/>
            <a:ext cx="166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конструирования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робототехники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10FE505F-B615-461C-86AD-1BD97CED4BB4}"/>
              </a:ext>
            </a:extLst>
          </p:cNvPr>
          <p:cNvSpPr/>
          <p:nvPr/>
        </p:nvSpPr>
        <p:spPr>
          <a:xfrm flipH="1" flipV="1">
            <a:off x="762536" y="3347697"/>
            <a:ext cx="311420" cy="11109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E33A115F-8C72-4357-A2DA-3004A84884DE}"/>
              </a:ext>
            </a:extLst>
          </p:cNvPr>
          <p:cNvSpPr/>
          <p:nvPr/>
        </p:nvSpPr>
        <p:spPr>
          <a:xfrm>
            <a:off x="9195775" y="4255221"/>
            <a:ext cx="219487" cy="173944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10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69F1A4-F051-46B2-A29D-8C0D3A9AAE4F}"/>
              </a:ext>
            </a:extLst>
          </p:cNvPr>
          <p:cNvSpPr txBox="1"/>
          <p:nvPr/>
        </p:nvSpPr>
        <p:spPr>
          <a:xfrm rot="10800000" flipV="1">
            <a:off x="3997234" y="1215066"/>
            <a:ext cx="419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технологическая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0526" y="169817"/>
            <a:ext cx="3056707" cy="1123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2811" y="130629"/>
            <a:ext cx="3069772" cy="116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69234" y="163285"/>
            <a:ext cx="2882538" cy="1129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7B41C3-E3F9-4853-9B24-9EDC18879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9" t="31489" r="3219" b="11064"/>
          <a:stretch/>
        </p:blipFill>
        <p:spPr>
          <a:xfrm>
            <a:off x="940527" y="1682885"/>
            <a:ext cx="10324104" cy="47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551" y="110169"/>
            <a:ext cx="2677099" cy="1134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9629" y="110168"/>
            <a:ext cx="3051672" cy="1134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95701" y="110167"/>
            <a:ext cx="2930487" cy="1134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8A0626C-D572-472E-9F18-98AF4F7D7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6" t="19355" r="5726" b="13262"/>
          <a:stretch/>
        </p:blipFill>
        <p:spPr>
          <a:xfrm>
            <a:off x="1140542" y="1386349"/>
            <a:ext cx="9434052" cy="51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E3B116-86CC-4696-B895-E2175376A0FD}"/>
              </a:ext>
            </a:extLst>
          </p:cNvPr>
          <p:cNvSpPr txBox="1"/>
          <p:nvPr/>
        </p:nvSpPr>
        <p:spPr>
          <a:xfrm>
            <a:off x="3631475" y="901337"/>
            <a:ext cx="513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лаборатории технологической</a:t>
            </a:r>
          </a:p>
          <a:p>
            <a:endParaRPr lang="ru-RU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3E6C5B3A-7810-42A6-913D-1DB5609B0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33057"/>
              </p:ext>
            </p:extLst>
          </p:nvPr>
        </p:nvGraphicFramePr>
        <p:xfrm>
          <a:off x="827764" y="1854927"/>
          <a:ext cx="10762593" cy="428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04">
                  <a:extLst>
                    <a:ext uri="{9D8B030D-6E8A-4147-A177-3AD203B41FA5}">
                      <a16:colId xmlns="" xmlns:a16="http://schemas.microsoft.com/office/drawing/2014/main" val="3557650640"/>
                    </a:ext>
                  </a:extLst>
                </a:gridCol>
                <a:gridCol w="2133545">
                  <a:extLst>
                    <a:ext uri="{9D8B030D-6E8A-4147-A177-3AD203B41FA5}">
                      <a16:colId xmlns="" xmlns:a16="http://schemas.microsoft.com/office/drawing/2014/main" val="4034354393"/>
                    </a:ext>
                  </a:extLst>
                </a:gridCol>
                <a:gridCol w="2154621">
                  <a:extLst>
                    <a:ext uri="{9D8B030D-6E8A-4147-A177-3AD203B41FA5}">
                      <a16:colId xmlns="" xmlns:a16="http://schemas.microsoft.com/office/drawing/2014/main" val="1446852012"/>
                    </a:ext>
                  </a:extLst>
                </a:gridCol>
                <a:gridCol w="1198179">
                  <a:extLst>
                    <a:ext uri="{9D8B030D-6E8A-4147-A177-3AD203B41FA5}">
                      <a16:colId xmlns="" xmlns:a16="http://schemas.microsoft.com/office/drawing/2014/main" val="1795973486"/>
                    </a:ext>
                  </a:extLst>
                </a:gridCol>
                <a:gridCol w="1334814">
                  <a:extLst>
                    <a:ext uri="{9D8B030D-6E8A-4147-A177-3AD203B41FA5}">
                      <a16:colId xmlns="" xmlns:a16="http://schemas.microsoft.com/office/drawing/2014/main" val="880056134"/>
                    </a:ext>
                  </a:extLst>
                </a:gridCol>
                <a:gridCol w="1103586">
                  <a:extLst>
                    <a:ext uri="{9D8B030D-6E8A-4147-A177-3AD203B41FA5}">
                      <a16:colId xmlns="" xmlns:a16="http://schemas.microsoft.com/office/drawing/2014/main" val="497105945"/>
                    </a:ext>
                  </a:extLst>
                </a:gridCol>
                <a:gridCol w="1187669">
                  <a:extLst>
                    <a:ext uri="{9D8B030D-6E8A-4147-A177-3AD203B41FA5}">
                      <a16:colId xmlns="" xmlns:a16="http://schemas.microsoft.com/office/drawing/2014/main" val="560871851"/>
                    </a:ext>
                  </a:extLst>
                </a:gridCol>
                <a:gridCol w="1093075">
                  <a:extLst>
                    <a:ext uri="{9D8B030D-6E8A-4147-A177-3AD203B41FA5}">
                      <a16:colId xmlns="" xmlns:a16="http://schemas.microsoft.com/office/drawing/2014/main" val="2401274119"/>
                    </a:ext>
                  </a:extLst>
                </a:gridCol>
              </a:tblGrid>
              <a:tr h="46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361977139"/>
                  </a:ext>
                </a:extLst>
              </a:tr>
              <a:tr h="576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Стол учителя, 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однотумбовый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http://www.rosmet.com/catalog/school/audit/27/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1200Х600Х760</a:t>
                      </a: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985341095"/>
                  </a:ext>
                </a:extLst>
              </a:tr>
              <a:tr h="955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мягкий для преподавателя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https://sveto.ru/katalog/mebel-i-oborudovanie-dlya-detskih-obrazovatelnyh-uchrezhdenij/shkolnaya-mebel/stulya/stulya-uchenicheskie-raznye/stul-myagkij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487х524х894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760297938"/>
                  </a:ext>
                </a:extLst>
              </a:tr>
              <a:tr h="1333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Шкаф для учебных пособий, застекленный с замком</a:t>
                      </a: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/>
                        </a:rPr>
                        <a:t>https://sveto.ru/katalog/mebel-i-oborudovanie-dlya-detskih-obrazovatelnyh-uchrezhdenij/shkolnaya-mebel/shkafy-dlya-uchebnyh-klassov/shkafy-dlya-uchebnyh-klassov-02/shkaf-dlya-uchebnyh-posobij-so-steklom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849х376х1835</a:t>
                      </a: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784980822"/>
                  </a:ext>
                </a:extLst>
              </a:tr>
              <a:tr h="955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ученический на круглой трубе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https://sveto.ru/katalog/mebel-i-oborudovanie-dlya-detskih-obrazovatelnyh-uchrezhdenij/shkolnaya-mebel/stulya/stulya-uchenicheskie-reguliruemye?product_id=2731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383х442хН 702/742/782/822/862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12923957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5394" y="1"/>
            <a:ext cx="2926081" cy="1409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3623" y="0"/>
            <a:ext cx="3474720" cy="1409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65177" y="0"/>
            <a:ext cx="2743201" cy="1409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86710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="" xmlns:a16="http://schemas.microsoft.com/office/drawing/2014/main" id="{41989879-EAE4-4446-9E5F-122DB06C2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33996"/>
              </p:ext>
            </p:extLst>
          </p:nvPr>
        </p:nvGraphicFramePr>
        <p:xfrm>
          <a:off x="884903" y="2212258"/>
          <a:ext cx="10753250" cy="455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697">
                  <a:extLst>
                    <a:ext uri="{9D8B030D-6E8A-4147-A177-3AD203B41FA5}">
                      <a16:colId xmlns="" xmlns:a16="http://schemas.microsoft.com/office/drawing/2014/main" val="3557650640"/>
                    </a:ext>
                  </a:extLst>
                </a:gridCol>
                <a:gridCol w="2201616">
                  <a:extLst>
                    <a:ext uri="{9D8B030D-6E8A-4147-A177-3AD203B41FA5}">
                      <a16:colId xmlns="" xmlns:a16="http://schemas.microsoft.com/office/drawing/2014/main" val="4034354393"/>
                    </a:ext>
                  </a:extLst>
                </a:gridCol>
                <a:gridCol w="2152751">
                  <a:extLst>
                    <a:ext uri="{9D8B030D-6E8A-4147-A177-3AD203B41FA5}">
                      <a16:colId xmlns="" xmlns:a16="http://schemas.microsoft.com/office/drawing/2014/main" val="1446852012"/>
                    </a:ext>
                  </a:extLst>
                </a:gridCol>
                <a:gridCol w="1197139">
                  <a:extLst>
                    <a:ext uri="{9D8B030D-6E8A-4147-A177-3AD203B41FA5}">
                      <a16:colId xmlns="" xmlns:a16="http://schemas.microsoft.com/office/drawing/2014/main" val="1795973486"/>
                    </a:ext>
                  </a:extLst>
                </a:gridCol>
                <a:gridCol w="1333655">
                  <a:extLst>
                    <a:ext uri="{9D8B030D-6E8A-4147-A177-3AD203B41FA5}">
                      <a16:colId xmlns="" xmlns:a16="http://schemas.microsoft.com/office/drawing/2014/main" val="880056134"/>
                    </a:ext>
                  </a:extLst>
                </a:gridCol>
                <a:gridCol w="1102628">
                  <a:extLst>
                    <a:ext uri="{9D8B030D-6E8A-4147-A177-3AD203B41FA5}">
                      <a16:colId xmlns="" xmlns:a16="http://schemas.microsoft.com/office/drawing/2014/main" val="497105945"/>
                    </a:ext>
                  </a:extLst>
                </a:gridCol>
                <a:gridCol w="1186638">
                  <a:extLst>
                    <a:ext uri="{9D8B030D-6E8A-4147-A177-3AD203B41FA5}">
                      <a16:colId xmlns="" xmlns:a16="http://schemas.microsoft.com/office/drawing/2014/main" val="560871851"/>
                    </a:ext>
                  </a:extLst>
                </a:gridCol>
                <a:gridCol w="1092126">
                  <a:extLst>
                    <a:ext uri="{9D8B030D-6E8A-4147-A177-3AD203B41FA5}">
                      <a16:colId xmlns="" xmlns:a16="http://schemas.microsoft.com/office/drawing/2014/main" val="2401274119"/>
                    </a:ext>
                  </a:extLst>
                </a:gridCol>
              </a:tblGrid>
              <a:tr h="371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361977139"/>
                  </a:ext>
                </a:extLst>
              </a:tr>
              <a:tr h="1281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Доска ученическая трехэлементная</a:t>
                      </a: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http://www.rosmet.com/catalog/board/boards3/180/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3400х1000х10</a:t>
                      </a: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10566899"/>
                  </a:ext>
                </a:extLst>
              </a:tr>
              <a:tr h="917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Шкаф для учебных пособий, застекленный с замком</a:t>
                      </a: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/>
                        </a:rPr>
                        <a:t>https://sveto.ru/katalog/mebel-i-oborudovanie-dlya-detskih-obrazovatelnyh-uchrezhdenij/shkolnaya-mebel/shkafy-dlya-uchebnyh-klassov/shkafy-dlya-uchebnyh-klassov-02/shkaf-dlya-uchebnyh-posobij-so-steklom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666666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849х376х1835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965840465"/>
                  </a:ext>
                </a:extLst>
              </a:tr>
              <a:tr h="639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 "Точка роста"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https://docs.google.com/presentation/d/15sW_bFmWmfaMx43v9-ylIE0GbGLc0XAmwaUOkbMjKQA/edit?usp=sharing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 fontAlgn="t"/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431189673"/>
                  </a:ext>
                </a:extLst>
              </a:tr>
              <a:tr h="73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Табличка "Точка роста"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https://docs.google.com/presentation/d/1YvsfyATd_noL8g8y0_-1EeMxChx6m9sieqq_J5_qjQM/edit?usp=sharing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 rtl="0" fontAlgn="t"/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Жалюзи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4FFCE8-B60C-4AD2-AD62-4722EFCE6CB3}"/>
              </a:ext>
            </a:extLst>
          </p:cNvPr>
          <p:cNvSpPr txBox="1"/>
          <p:nvPr/>
        </p:nvSpPr>
        <p:spPr>
          <a:xfrm>
            <a:off x="2455816" y="1528352"/>
            <a:ext cx="821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лаборатории технологической (продолжение)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514" y="235131"/>
            <a:ext cx="3474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5874" y="274318"/>
            <a:ext cx="3043646" cy="125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73290" y="274317"/>
            <a:ext cx="3265715" cy="125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184868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1007EE-5327-4670-822D-BC8752AF257A}"/>
              </a:ext>
            </a:extLst>
          </p:cNvPr>
          <p:cNvSpPr/>
          <p:nvPr/>
        </p:nvSpPr>
        <p:spPr>
          <a:xfrm>
            <a:off x="522514" y="235131"/>
            <a:ext cx="3474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05E678-F5E9-4FA0-895B-BEB6EBD586CB}"/>
              </a:ext>
            </a:extLst>
          </p:cNvPr>
          <p:cNvSpPr/>
          <p:nvPr/>
        </p:nvSpPr>
        <p:spPr>
          <a:xfrm>
            <a:off x="4545874" y="274318"/>
            <a:ext cx="3043646" cy="125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6490AA2-88CD-45DE-8BB6-E36A0B916890}"/>
              </a:ext>
            </a:extLst>
          </p:cNvPr>
          <p:cNvSpPr/>
          <p:nvPr/>
        </p:nvSpPr>
        <p:spPr>
          <a:xfrm>
            <a:off x="8373290" y="274317"/>
            <a:ext cx="3265715" cy="125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8F6ABF-210B-4DA3-BC69-3062CB4E561E}"/>
              </a:ext>
            </a:extLst>
          </p:cNvPr>
          <p:cNvSpPr txBox="1"/>
          <p:nvPr/>
        </p:nvSpPr>
        <p:spPr>
          <a:xfrm>
            <a:off x="2455816" y="1528352"/>
            <a:ext cx="821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лаборатории технологической (продолжение)</a:t>
            </a:r>
          </a:p>
          <a:p>
            <a:endParaRPr lang="ru-RU" dirty="0"/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="" xmlns:a16="http://schemas.microsoft.com/office/drawing/2014/main" id="{16F544CA-9F66-44E9-878C-7CC2F831E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87006"/>
              </p:ext>
            </p:extLst>
          </p:nvPr>
        </p:nvGraphicFramePr>
        <p:xfrm>
          <a:off x="884903" y="2212258"/>
          <a:ext cx="10753250" cy="274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20">
                  <a:extLst>
                    <a:ext uri="{9D8B030D-6E8A-4147-A177-3AD203B41FA5}">
                      <a16:colId xmlns="" xmlns:a16="http://schemas.microsoft.com/office/drawing/2014/main" val="3557650640"/>
                    </a:ext>
                  </a:extLst>
                </a:gridCol>
                <a:gridCol w="2131693">
                  <a:extLst>
                    <a:ext uri="{9D8B030D-6E8A-4147-A177-3AD203B41FA5}">
                      <a16:colId xmlns="" xmlns:a16="http://schemas.microsoft.com/office/drawing/2014/main" val="4034354393"/>
                    </a:ext>
                  </a:extLst>
                </a:gridCol>
                <a:gridCol w="2152751">
                  <a:extLst>
                    <a:ext uri="{9D8B030D-6E8A-4147-A177-3AD203B41FA5}">
                      <a16:colId xmlns="" xmlns:a16="http://schemas.microsoft.com/office/drawing/2014/main" val="1446852012"/>
                    </a:ext>
                  </a:extLst>
                </a:gridCol>
                <a:gridCol w="1197139">
                  <a:extLst>
                    <a:ext uri="{9D8B030D-6E8A-4147-A177-3AD203B41FA5}">
                      <a16:colId xmlns="" xmlns:a16="http://schemas.microsoft.com/office/drawing/2014/main" val="1795973486"/>
                    </a:ext>
                  </a:extLst>
                </a:gridCol>
                <a:gridCol w="1333655">
                  <a:extLst>
                    <a:ext uri="{9D8B030D-6E8A-4147-A177-3AD203B41FA5}">
                      <a16:colId xmlns="" xmlns:a16="http://schemas.microsoft.com/office/drawing/2014/main" val="880056134"/>
                    </a:ext>
                  </a:extLst>
                </a:gridCol>
                <a:gridCol w="1102628">
                  <a:extLst>
                    <a:ext uri="{9D8B030D-6E8A-4147-A177-3AD203B41FA5}">
                      <a16:colId xmlns="" xmlns:a16="http://schemas.microsoft.com/office/drawing/2014/main" val="497105945"/>
                    </a:ext>
                  </a:extLst>
                </a:gridCol>
                <a:gridCol w="1186638">
                  <a:extLst>
                    <a:ext uri="{9D8B030D-6E8A-4147-A177-3AD203B41FA5}">
                      <a16:colId xmlns="" xmlns:a16="http://schemas.microsoft.com/office/drawing/2014/main" val="560871851"/>
                    </a:ext>
                  </a:extLst>
                </a:gridCol>
                <a:gridCol w="1092126">
                  <a:extLst>
                    <a:ext uri="{9D8B030D-6E8A-4147-A177-3AD203B41FA5}">
                      <a16:colId xmlns="" xmlns:a16="http://schemas.microsoft.com/office/drawing/2014/main" val="2401274119"/>
                    </a:ext>
                  </a:extLst>
                </a:gridCol>
              </a:tblGrid>
              <a:tr h="371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361977139"/>
                  </a:ext>
                </a:extLst>
              </a:tr>
              <a:tr h="639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Табличка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«Нацпроект «Образование»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https://docs.google.com/presentation/d/1kDlMGLye0LMoMJF3rlS9Yr8upVshJurdByQrCOO1VnI/edit?usp=sharing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431189673"/>
                  </a:ext>
                </a:extLst>
              </a:tr>
              <a:tr h="73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Стенд «Информация"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https://docs.google.com/presentation/d/11kf7wH5ug6UUoIV1RsEbEZXbbV6d8RmNCi_VAQQ5HTg/edit?usp=sharing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 rtl="0" fontAlgn="t"/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Стол для проведения занятий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робототехнике «Чемпион»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242х120х77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224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963418830"/>
                  </a:ext>
                </a:extLst>
              </a:tr>
              <a:tr h="286224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67359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9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5A105B-F166-4790-A94B-15ED91536EBF}"/>
              </a:ext>
            </a:extLst>
          </p:cNvPr>
          <p:cNvSpPr txBox="1"/>
          <p:nvPr/>
        </p:nvSpPr>
        <p:spPr>
          <a:xfrm>
            <a:off x="1535197" y="1569156"/>
            <a:ext cx="626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Зонирование. Центр «Точка роста» на базе ГБОУ СОШ №1 города Кинеля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943A24-2924-4F27-A5DC-767C6315942E}"/>
              </a:ext>
            </a:extLst>
          </p:cNvPr>
          <p:cNvSpPr txBox="1"/>
          <p:nvPr/>
        </p:nvSpPr>
        <p:spPr>
          <a:xfrm>
            <a:off x="7629545" y="1551023"/>
            <a:ext cx="467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физическая 65,8 м²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DF1757-8813-4DF3-A7D5-DCE9E785056C}"/>
              </a:ext>
            </a:extLst>
          </p:cNvPr>
          <p:cNvSpPr txBox="1"/>
          <p:nvPr/>
        </p:nvSpPr>
        <p:spPr>
          <a:xfrm>
            <a:off x="443748" y="5945561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от пола 1000 мм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E28C2A-9051-46A7-8294-EF7E78F1FA00}"/>
              </a:ext>
            </a:extLst>
          </p:cNvPr>
          <p:cNvSpPr txBox="1"/>
          <p:nvPr/>
        </p:nvSpPr>
        <p:spPr>
          <a:xfrm>
            <a:off x="2975390" y="6005044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от пола 1700 мм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563FF2A-0686-4B4D-95DB-203338B32260}"/>
              </a:ext>
            </a:extLst>
          </p:cNvPr>
          <p:cNvGrpSpPr/>
          <p:nvPr/>
        </p:nvGrpSpPr>
        <p:grpSpPr>
          <a:xfrm>
            <a:off x="1229360" y="1896105"/>
            <a:ext cx="7832982" cy="3821344"/>
            <a:chOff x="420624" y="1170432"/>
            <a:chExt cx="8183880" cy="512978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53964B08-F72C-4482-A9ED-EF2CDC5BD69A}"/>
                </a:ext>
              </a:extLst>
            </p:cNvPr>
            <p:cNvSpPr/>
            <p:nvPr/>
          </p:nvSpPr>
          <p:spPr>
            <a:xfrm flipH="1">
              <a:off x="420624" y="1170432"/>
              <a:ext cx="8183880" cy="512978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A16AB6C-D7F5-4E01-BEC1-DCDF28BEFF63}"/>
                </a:ext>
              </a:extLst>
            </p:cNvPr>
            <p:cNvSpPr/>
            <p:nvPr/>
          </p:nvSpPr>
          <p:spPr>
            <a:xfrm>
              <a:off x="566928" y="1316736"/>
              <a:ext cx="7882128" cy="486460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45BC883-F46E-456D-AD28-8A57F146BB07}"/>
              </a:ext>
            </a:extLst>
          </p:cNvPr>
          <p:cNvSpPr/>
          <p:nvPr/>
        </p:nvSpPr>
        <p:spPr>
          <a:xfrm>
            <a:off x="5693789" y="1933025"/>
            <a:ext cx="11197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9A89017-B8E3-4852-8220-95D63A18DD3D}"/>
              </a:ext>
            </a:extLst>
          </p:cNvPr>
          <p:cNvSpPr/>
          <p:nvPr/>
        </p:nvSpPr>
        <p:spPr>
          <a:xfrm>
            <a:off x="3676476" y="1889127"/>
            <a:ext cx="1119771" cy="7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BDF6D4-723D-4D9A-8CEC-D173BBC2A8F0}"/>
              </a:ext>
            </a:extLst>
          </p:cNvPr>
          <p:cNvSpPr/>
          <p:nvPr/>
        </p:nvSpPr>
        <p:spPr>
          <a:xfrm>
            <a:off x="2011503" y="1933051"/>
            <a:ext cx="950069" cy="6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8A9ED7B-5330-4B42-B63F-8B7BCE3A1920}"/>
              </a:ext>
            </a:extLst>
          </p:cNvPr>
          <p:cNvSpPr/>
          <p:nvPr/>
        </p:nvSpPr>
        <p:spPr>
          <a:xfrm rot="10800000">
            <a:off x="7941484" y="5646888"/>
            <a:ext cx="613792" cy="7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9E4F19F-116E-42EC-B304-2A42D3C4B324}"/>
              </a:ext>
            </a:extLst>
          </p:cNvPr>
          <p:cNvSpPr/>
          <p:nvPr/>
        </p:nvSpPr>
        <p:spPr>
          <a:xfrm flipH="1">
            <a:off x="7534027" y="2549554"/>
            <a:ext cx="45719" cy="1012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B05CCBC-54D7-4CE5-B199-FB15FB32727E}"/>
              </a:ext>
            </a:extLst>
          </p:cNvPr>
          <p:cNvSpPr/>
          <p:nvPr/>
        </p:nvSpPr>
        <p:spPr>
          <a:xfrm rot="5400000" flipH="1">
            <a:off x="5023422" y="5075211"/>
            <a:ext cx="267915" cy="8425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586E9DF-443F-4111-915C-320C5F8206AA}"/>
              </a:ext>
            </a:extLst>
          </p:cNvPr>
          <p:cNvSpPr/>
          <p:nvPr/>
        </p:nvSpPr>
        <p:spPr>
          <a:xfrm flipH="1" flipV="1">
            <a:off x="6466911" y="2768803"/>
            <a:ext cx="410497" cy="109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30">
            <a:extLst>
              <a:ext uri="{FF2B5EF4-FFF2-40B4-BE49-F238E27FC236}">
                <a16:creationId xmlns="" xmlns:a16="http://schemas.microsoft.com/office/drawing/2014/main" id="{FD394E6C-7253-4D2B-9987-0040DC9E4392}"/>
              </a:ext>
            </a:extLst>
          </p:cNvPr>
          <p:cNvSpPr/>
          <p:nvPr/>
        </p:nvSpPr>
        <p:spPr>
          <a:xfrm flipH="1" flipV="1">
            <a:off x="6948543" y="2275707"/>
            <a:ext cx="235916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53B5EC6-A91B-433B-AB23-AD3DD52C4D0B}"/>
              </a:ext>
            </a:extLst>
          </p:cNvPr>
          <p:cNvSpPr/>
          <p:nvPr/>
        </p:nvSpPr>
        <p:spPr>
          <a:xfrm flipH="1" flipV="1">
            <a:off x="2208590" y="4017743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34">
            <a:extLst>
              <a:ext uri="{FF2B5EF4-FFF2-40B4-BE49-F238E27FC236}">
                <a16:creationId xmlns="" xmlns:a16="http://schemas.microsoft.com/office/drawing/2014/main" id="{00CE9C1F-D754-4225-AB4F-1DDC737564FC}"/>
              </a:ext>
            </a:extLst>
          </p:cNvPr>
          <p:cNvSpPr/>
          <p:nvPr/>
        </p:nvSpPr>
        <p:spPr>
          <a:xfrm flipH="1" flipV="1">
            <a:off x="1972400" y="4341576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7357557-51D2-4571-9D4E-78A11A973192}"/>
              </a:ext>
            </a:extLst>
          </p:cNvPr>
          <p:cNvSpPr/>
          <p:nvPr/>
        </p:nvSpPr>
        <p:spPr>
          <a:xfrm flipH="1" flipV="1">
            <a:off x="6472000" y="2112488"/>
            <a:ext cx="341508" cy="663108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000BBD36-2A05-490D-BBA8-6BE2DC97221E}"/>
              </a:ext>
            </a:extLst>
          </p:cNvPr>
          <p:cNvGrpSpPr/>
          <p:nvPr/>
        </p:nvGrpSpPr>
        <p:grpSpPr>
          <a:xfrm rot="16200000">
            <a:off x="3390081" y="4494799"/>
            <a:ext cx="404680" cy="2004547"/>
            <a:chOff x="473378" y="1731245"/>
            <a:chExt cx="539573" cy="2004547"/>
          </a:xfrm>
        </p:grpSpPr>
        <p:grpSp>
          <p:nvGrpSpPr>
            <p:cNvPr id="50" name="Группа 49">
              <a:extLst>
                <a:ext uri="{FF2B5EF4-FFF2-40B4-BE49-F238E27FC236}">
                  <a16:creationId xmlns="" xmlns:a16="http://schemas.microsoft.com/office/drawing/2014/main" id="{46F07686-1B5B-4E88-BA8E-EABA108CCBFA}"/>
                </a:ext>
              </a:extLst>
            </p:cNvPr>
            <p:cNvGrpSpPr/>
            <p:nvPr/>
          </p:nvGrpSpPr>
          <p:grpSpPr>
            <a:xfrm rot="5400000">
              <a:off x="567783" y="1780981"/>
              <a:ext cx="494904" cy="395432"/>
              <a:chOff x="1252182" y="2260018"/>
              <a:chExt cx="494904" cy="395432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BE0EF20-93FA-40E9-B41E-ADECCA642812}"/>
                  </a:ext>
                </a:extLst>
              </p:cNvPr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кругленный прямоугольник 45">
                <a:extLst>
                  <a:ext uri="{FF2B5EF4-FFF2-40B4-BE49-F238E27FC236}">
                    <a16:creationId xmlns="" xmlns:a16="http://schemas.microsoft.com/office/drawing/2014/main" id="{5B97BFB3-615F-4215-9850-DE347CBCD203}"/>
                  </a:ext>
                </a:extLst>
              </p:cNvPr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Скругленный прямоугольник 46">
                <a:extLst>
                  <a:ext uri="{FF2B5EF4-FFF2-40B4-BE49-F238E27FC236}">
                    <a16:creationId xmlns="" xmlns:a16="http://schemas.microsoft.com/office/drawing/2014/main" id="{1E937B26-DB31-4749-88B9-7179B1C608C9}"/>
                  </a:ext>
                </a:extLst>
              </p:cNvPr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877BEC35-D802-4A0A-9B55-933DBD1F0E79}"/>
                </a:ext>
              </a:extLst>
            </p:cNvPr>
            <p:cNvSpPr/>
            <p:nvPr/>
          </p:nvSpPr>
          <p:spPr>
            <a:xfrm flipH="1">
              <a:off x="473378" y="1898921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393AEF96-A09D-4366-97DF-17EB8A1785AA}"/>
                </a:ext>
              </a:extLst>
            </p:cNvPr>
            <p:cNvSpPr/>
            <p:nvPr/>
          </p:nvSpPr>
          <p:spPr>
            <a:xfrm flipH="1">
              <a:off x="482803" y="3411855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EAC3543F-34AB-4E72-9F08-ECBCDA0B124B}"/>
                </a:ext>
              </a:extLst>
            </p:cNvPr>
            <p:cNvSpPr/>
            <p:nvPr/>
          </p:nvSpPr>
          <p:spPr>
            <a:xfrm flipH="1">
              <a:off x="473378" y="2646583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>
              <a:extLst>
                <a:ext uri="{FF2B5EF4-FFF2-40B4-BE49-F238E27FC236}">
                  <a16:creationId xmlns="" xmlns:a16="http://schemas.microsoft.com/office/drawing/2014/main" id="{1E8589A6-1F5E-43AA-AA2B-1E7A1FC03CD9}"/>
                </a:ext>
              </a:extLst>
            </p:cNvPr>
            <p:cNvGrpSpPr/>
            <p:nvPr/>
          </p:nvGrpSpPr>
          <p:grpSpPr>
            <a:xfrm rot="5400000">
              <a:off x="566040" y="2571192"/>
              <a:ext cx="494904" cy="395432"/>
              <a:chOff x="1252182" y="2260018"/>
              <a:chExt cx="494904" cy="395432"/>
            </a:xfrm>
          </p:grpSpPr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874A3C50-9529-4B3E-90F5-D3A7CC430171}"/>
                  </a:ext>
                </a:extLst>
              </p:cNvPr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Скругленный прямоугольник 72">
                <a:extLst>
                  <a:ext uri="{FF2B5EF4-FFF2-40B4-BE49-F238E27FC236}">
                    <a16:creationId xmlns="" xmlns:a16="http://schemas.microsoft.com/office/drawing/2014/main" id="{ADB4F539-D0D9-462E-A7B2-58F16927DFAC}"/>
                  </a:ext>
                </a:extLst>
              </p:cNvPr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Скругленный прямоугольник 73">
                <a:extLst>
                  <a:ext uri="{FF2B5EF4-FFF2-40B4-BE49-F238E27FC236}">
                    <a16:creationId xmlns="" xmlns:a16="http://schemas.microsoft.com/office/drawing/2014/main" id="{9DED40EE-D528-4D4C-AF1D-F37AEFF2DA84}"/>
                  </a:ext>
                </a:extLst>
              </p:cNvPr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54">
              <a:extLst>
                <a:ext uri="{FF2B5EF4-FFF2-40B4-BE49-F238E27FC236}">
                  <a16:creationId xmlns="" xmlns:a16="http://schemas.microsoft.com/office/drawing/2014/main" id="{788B4DD1-5824-4CE4-8952-698B74B76BB0}"/>
                </a:ext>
              </a:extLst>
            </p:cNvPr>
            <p:cNvGrpSpPr/>
            <p:nvPr/>
          </p:nvGrpSpPr>
          <p:grpSpPr>
            <a:xfrm rot="5400000">
              <a:off x="567733" y="3290624"/>
              <a:ext cx="494904" cy="395432"/>
              <a:chOff x="1252182" y="2260018"/>
              <a:chExt cx="494904" cy="395432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="" xmlns:a16="http://schemas.microsoft.com/office/drawing/2014/main" id="{7F616D45-D006-47ED-9066-B76C7A345310}"/>
                  </a:ext>
                </a:extLst>
              </p:cNvPr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Скругленный прямоугольник 76">
                <a:extLst>
                  <a:ext uri="{FF2B5EF4-FFF2-40B4-BE49-F238E27FC236}">
                    <a16:creationId xmlns="" xmlns:a16="http://schemas.microsoft.com/office/drawing/2014/main" id="{F81F2929-E46C-46D0-859D-E8BEE146A72C}"/>
                  </a:ext>
                </a:extLst>
              </p:cNvPr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Скругленный прямоугольник 77">
                <a:extLst>
                  <a:ext uri="{FF2B5EF4-FFF2-40B4-BE49-F238E27FC236}">
                    <a16:creationId xmlns="" xmlns:a16="http://schemas.microsoft.com/office/drawing/2014/main" id="{A3B0C263-7C8E-4F73-AA40-889DD1B8FAFD}"/>
                  </a:ext>
                </a:extLst>
              </p:cNvPr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6" name="Стрелка вниз 79">
            <a:extLst>
              <a:ext uri="{FF2B5EF4-FFF2-40B4-BE49-F238E27FC236}">
                <a16:creationId xmlns="" xmlns:a16="http://schemas.microsoft.com/office/drawing/2014/main" id="{FFBA983A-CB66-4F84-836F-17BCE3B733C4}"/>
              </a:ext>
            </a:extLst>
          </p:cNvPr>
          <p:cNvSpPr/>
          <p:nvPr/>
        </p:nvSpPr>
        <p:spPr>
          <a:xfrm rot="10800000">
            <a:off x="6605144" y="5789670"/>
            <a:ext cx="333529" cy="18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09D795E6-DE7E-4DA5-B7E6-37ADA5E45A40}"/>
              </a:ext>
            </a:extLst>
          </p:cNvPr>
          <p:cNvSpPr/>
          <p:nvPr/>
        </p:nvSpPr>
        <p:spPr>
          <a:xfrm>
            <a:off x="6084933" y="5498002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BCEEBE89-F1E5-4EAB-9475-44137446B31C}"/>
              </a:ext>
            </a:extLst>
          </p:cNvPr>
          <p:cNvSpPr/>
          <p:nvPr/>
        </p:nvSpPr>
        <p:spPr>
          <a:xfrm rot="5400000" flipH="1">
            <a:off x="1772645" y="5066536"/>
            <a:ext cx="208965" cy="842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FBA39ECE-C09E-49BE-9071-A682558DBFDE}"/>
              </a:ext>
            </a:extLst>
          </p:cNvPr>
          <p:cNvSpPr/>
          <p:nvPr/>
        </p:nvSpPr>
        <p:spPr>
          <a:xfrm>
            <a:off x="9541438" y="2549554"/>
            <a:ext cx="219487" cy="173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46287E3-BE7F-4A00-B348-8C2FAAA66706}"/>
              </a:ext>
            </a:extLst>
          </p:cNvPr>
          <p:cNvSpPr txBox="1"/>
          <p:nvPr/>
        </p:nvSpPr>
        <p:spPr>
          <a:xfrm>
            <a:off x="9792682" y="2549555"/>
            <a:ext cx="189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(стеллажи)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63FCBCA0-68E2-4344-BBC9-E39E2CB4F61C}"/>
              </a:ext>
            </a:extLst>
          </p:cNvPr>
          <p:cNvSpPr/>
          <p:nvPr/>
        </p:nvSpPr>
        <p:spPr>
          <a:xfrm>
            <a:off x="9541438" y="3317883"/>
            <a:ext cx="219487" cy="173944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B340C564-01B9-4CCB-B4F5-CE7821DF7C63}"/>
              </a:ext>
            </a:extLst>
          </p:cNvPr>
          <p:cNvSpPr/>
          <p:nvPr/>
        </p:nvSpPr>
        <p:spPr>
          <a:xfrm>
            <a:off x="9541438" y="2859445"/>
            <a:ext cx="219487" cy="173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23B350B-57AA-47B3-A04D-EB15AED1EC64}"/>
              </a:ext>
            </a:extLst>
          </p:cNvPr>
          <p:cNvSpPr txBox="1"/>
          <p:nvPr/>
        </p:nvSpPr>
        <p:spPr>
          <a:xfrm>
            <a:off x="9815401" y="2842542"/>
            <a:ext cx="17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(шкафы)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1B6718F4-1CF5-488E-AE01-F1375F94A581}"/>
              </a:ext>
            </a:extLst>
          </p:cNvPr>
          <p:cNvSpPr/>
          <p:nvPr/>
        </p:nvSpPr>
        <p:spPr>
          <a:xfrm>
            <a:off x="9527268" y="3715100"/>
            <a:ext cx="219487" cy="173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EE16A6D-6610-4FAF-AD40-C85A33600551}"/>
              </a:ext>
            </a:extLst>
          </p:cNvPr>
          <p:cNvSpPr txBox="1"/>
          <p:nvPr/>
        </p:nvSpPr>
        <p:spPr>
          <a:xfrm>
            <a:off x="9766904" y="3608712"/>
            <a:ext cx="204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-магнитная доска,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для проектора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6FC8322E-C8DD-447B-9E5C-56959C45103D}"/>
              </a:ext>
            </a:extLst>
          </p:cNvPr>
          <p:cNvSpPr/>
          <p:nvPr/>
        </p:nvSpPr>
        <p:spPr>
          <a:xfrm>
            <a:off x="9536177" y="4109558"/>
            <a:ext cx="219487" cy="1739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2F19B6B-A3E4-4CC4-B715-FE16C23667AA}"/>
              </a:ext>
            </a:extLst>
          </p:cNvPr>
          <p:cNvSpPr txBox="1"/>
          <p:nvPr/>
        </p:nvSpPr>
        <p:spPr>
          <a:xfrm>
            <a:off x="9776919" y="3990723"/>
            <a:ext cx="155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зона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(трансформируемая)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AD615784-961E-416E-A2E7-F894CF92787D}"/>
              </a:ext>
            </a:extLst>
          </p:cNvPr>
          <p:cNvSpPr/>
          <p:nvPr/>
        </p:nvSpPr>
        <p:spPr>
          <a:xfrm>
            <a:off x="9527268" y="1938544"/>
            <a:ext cx="225355" cy="17394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F852D1E-36ED-4C54-94F0-C0EE9F36CA4A}"/>
              </a:ext>
            </a:extLst>
          </p:cNvPr>
          <p:cNvSpPr txBox="1"/>
          <p:nvPr/>
        </p:nvSpPr>
        <p:spPr>
          <a:xfrm>
            <a:off x="9761423" y="1902308"/>
            <a:ext cx="166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педагога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A3B33E15-9589-4FE1-A56D-E237A4BB008B}"/>
              </a:ext>
            </a:extLst>
          </p:cNvPr>
          <p:cNvSpPr/>
          <p:nvPr/>
        </p:nvSpPr>
        <p:spPr>
          <a:xfrm flipH="1" flipV="1">
            <a:off x="7119832" y="1878561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61CF7ECE-CA32-4F6D-8639-05B230F5C02F}"/>
              </a:ext>
            </a:extLst>
          </p:cNvPr>
          <p:cNvSpPr/>
          <p:nvPr/>
        </p:nvSpPr>
        <p:spPr>
          <a:xfrm>
            <a:off x="9536178" y="2263009"/>
            <a:ext cx="219487" cy="173944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AB30CE8-5AB9-404A-88D1-D2C1D5C3B1F9}"/>
              </a:ext>
            </a:extLst>
          </p:cNvPr>
          <p:cNvSpPr txBox="1"/>
          <p:nvPr/>
        </p:nvSpPr>
        <p:spPr>
          <a:xfrm>
            <a:off x="9793806" y="2234393"/>
            <a:ext cx="180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Демонстрационная зона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1AFBDC88-72E6-432A-A0E4-21311866A5B0}"/>
              </a:ext>
            </a:extLst>
          </p:cNvPr>
          <p:cNvSpPr/>
          <p:nvPr/>
        </p:nvSpPr>
        <p:spPr>
          <a:xfrm>
            <a:off x="537064" y="6271093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BC629B3-165E-4C8A-824F-1B9B2DEE1FD8}"/>
              </a:ext>
            </a:extLst>
          </p:cNvPr>
          <p:cNvSpPr txBox="1"/>
          <p:nvPr/>
        </p:nvSpPr>
        <p:spPr>
          <a:xfrm>
            <a:off x="728871" y="6211034"/>
            <a:ext cx="1279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 двойная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C2D0950F-849C-4F32-B55A-5FD66B5E8AA8}"/>
              </a:ext>
            </a:extLst>
          </p:cNvPr>
          <p:cNvSpPr/>
          <p:nvPr/>
        </p:nvSpPr>
        <p:spPr>
          <a:xfrm>
            <a:off x="3051556" y="6267032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2FDD194-C460-49C5-95F5-1F096D00F57A}"/>
              </a:ext>
            </a:extLst>
          </p:cNvPr>
          <p:cNvSpPr txBox="1"/>
          <p:nvPr/>
        </p:nvSpPr>
        <p:spPr>
          <a:xfrm>
            <a:off x="3206632" y="6211627"/>
            <a:ext cx="1078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Выключатель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18ABB01-5210-4E6D-8861-11192786EE15}"/>
              </a:ext>
            </a:extLst>
          </p:cNvPr>
          <p:cNvSpPr txBox="1"/>
          <p:nvPr/>
        </p:nvSpPr>
        <p:spPr>
          <a:xfrm>
            <a:off x="9792009" y="3196802"/>
            <a:ext cx="22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практической работы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(столы лабораторные)</a:t>
            </a: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="" xmlns:a16="http://schemas.microsoft.com/office/drawing/2014/main" id="{EE9E33F2-955A-4860-9FFE-615C25DE9F3B}"/>
              </a:ext>
            </a:extLst>
          </p:cNvPr>
          <p:cNvCxnSpPr>
            <a:cxnSpLocks/>
          </p:cNvCxnSpPr>
          <p:nvPr/>
        </p:nvCxnSpPr>
        <p:spPr>
          <a:xfrm flipH="1">
            <a:off x="7609840" y="1978744"/>
            <a:ext cx="18740" cy="367287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E0E6CBA0-D95B-49B3-8D4C-BAAAE55AA3E1}"/>
              </a:ext>
            </a:extLst>
          </p:cNvPr>
          <p:cNvCxnSpPr>
            <a:cxnSpLocks/>
          </p:cNvCxnSpPr>
          <p:nvPr/>
        </p:nvCxnSpPr>
        <p:spPr>
          <a:xfrm>
            <a:off x="7727123" y="2005092"/>
            <a:ext cx="0" cy="367165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7C69FBAF-D5D5-41E6-BB57-61BBB3B1F0C2}"/>
              </a:ext>
            </a:extLst>
          </p:cNvPr>
          <p:cNvSpPr/>
          <p:nvPr/>
        </p:nvSpPr>
        <p:spPr>
          <a:xfrm rot="10800000" flipH="1">
            <a:off x="8647970" y="2149801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7602B20C-0ABB-4BFF-9FC7-BEFAA1E5256A}"/>
              </a:ext>
            </a:extLst>
          </p:cNvPr>
          <p:cNvSpPr/>
          <p:nvPr/>
        </p:nvSpPr>
        <p:spPr>
          <a:xfrm rot="10800000" flipH="1">
            <a:off x="8647970" y="3000548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80251334-C0D3-4AF2-83E8-D4F482A45CB7}"/>
              </a:ext>
            </a:extLst>
          </p:cNvPr>
          <p:cNvSpPr/>
          <p:nvPr/>
        </p:nvSpPr>
        <p:spPr>
          <a:xfrm rot="10800000" flipH="1">
            <a:off x="8647970" y="3853894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17EC1673-787C-409B-B90E-6D164CBC8BFC}"/>
              </a:ext>
            </a:extLst>
          </p:cNvPr>
          <p:cNvSpPr/>
          <p:nvPr/>
        </p:nvSpPr>
        <p:spPr>
          <a:xfrm rot="5400000" flipH="1" flipV="1">
            <a:off x="8104370" y="1968580"/>
            <a:ext cx="288020" cy="42145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3" name="Скругленный прямоугольник 30">
            <a:extLst>
              <a:ext uri="{FF2B5EF4-FFF2-40B4-BE49-F238E27FC236}">
                <a16:creationId xmlns="" xmlns:a16="http://schemas.microsoft.com/office/drawing/2014/main" id="{B42FAC8D-FAA0-41EE-8B7C-B10F4D72C8E0}"/>
              </a:ext>
            </a:extLst>
          </p:cNvPr>
          <p:cNvSpPr/>
          <p:nvPr/>
        </p:nvSpPr>
        <p:spPr>
          <a:xfrm flipH="1" flipV="1">
            <a:off x="8118407" y="2409758"/>
            <a:ext cx="235916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04C3CF54-9F0E-4E99-A4C3-C04CB59DB15F}"/>
              </a:ext>
            </a:extLst>
          </p:cNvPr>
          <p:cNvSpPr/>
          <p:nvPr/>
        </p:nvSpPr>
        <p:spPr>
          <a:xfrm rot="16200000">
            <a:off x="7361586" y="4983210"/>
            <a:ext cx="613792" cy="7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48A3CEB5-C628-4BEB-98D3-14F273FB8E51}"/>
              </a:ext>
            </a:extLst>
          </p:cNvPr>
          <p:cNvSpPr/>
          <p:nvPr/>
        </p:nvSpPr>
        <p:spPr>
          <a:xfrm>
            <a:off x="7917821" y="1910784"/>
            <a:ext cx="730616" cy="46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кругленный прямоугольник 34">
            <a:extLst>
              <a:ext uri="{FF2B5EF4-FFF2-40B4-BE49-F238E27FC236}">
                <a16:creationId xmlns="" xmlns:a16="http://schemas.microsoft.com/office/drawing/2014/main" id="{76093E1F-D55B-4A88-95BE-D51D32AE0AD6}"/>
              </a:ext>
            </a:extLst>
          </p:cNvPr>
          <p:cNvSpPr/>
          <p:nvPr/>
        </p:nvSpPr>
        <p:spPr>
          <a:xfrm flipH="1" flipV="1">
            <a:off x="1965804" y="404483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2589C746-98E6-4363-90E3-13371AC91D8C}"/>
              </a:ext>
            </a:extLst>
          </p:cNvPr>
          <p:cNvSpPr/>
          <p:nvPr/>
        </p:nvSpPr>
        <p:spPr>
          <a:xfrm flipH="1" flipV="1">
            <a:off x="5480983" y="2256056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34">
            <a:extLst>
              <a:ext uri="{FF2B5EF4-FFF2-40B4-BE49-F238E27FC236}">
                <a16:creationId xmlns="" xmlns:a16="http://schemas.microsoft.com/office/drawing/2014/main" id="{3F978432-7B08-4092-B3A7-A03C4F75E755}"/>
              </a:ext>
            </a:extLst>
          </p:cNvPr>
          <p:cNvSpPr/>
          <p:nvPr/>
        </p:nvSpPr>
        <p:spPr>
          <a:xfrm flipH="1" flipV="1">
            <a:off x="5258697" y="2599399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кругленный прямоугольник 34">
            <a:extLst>
              <a:ext uri="{FF2B5EF4-FFF2-40B4-BE49-F238E27FC236}">
                <a16:creationId xmlns="" xmlns:a16="http://schemas.microsoft.com/office/drawing/2014/main" id="{2DC9A938-9FE6-46E3-9940-2492B06B81C1}"/>
              </a:ext>
            </a:extLst>
          </p:cNvPr>
          <p:cNvSpPr/>
          <p:nvPr/>
        </p:nvSpPr>
        <p:spPr>
          <a:xfrm flipH="1" flipV="1">
            <a:off x="5240670" y="227344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CD091F8B-03F6-4B75-81D8-715ADF9EFE58}"/>
              </a:ext>
            </a:extLst>
          </p:cNvPr>
          <p:cNvSpPr/>
          <p:nvPr/>
        </p:nvSpPr>
        <p:spPr>
          <a:xfrm flipH="1" flipV="1">
            <a:off x="2989148" y="4017743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34">
            <a:extLst>
              <a:ext uri="{FF2B5EF4-FFF2-40B4-BE49-F238E27FC236}">
                <a16:creationId xmlns="" xmlns:a16="http://schemas.microsoft.com/office/drawing/2014/main" id="{B749170C-9160-4959-823F-1C15F47553FB}"/>
              </a:ext>
            </a:extLst>
          </p:cNvPr>
          <p:cNvSpPr/>
          <p:nvPr/>
        </p:nvSpPr>
        <p:spPr>
          <a:xfrm flipH="1" flipV="1">
            <a:off x="2752958" y="4341576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34">
            <a:extLst>
              <a:ext uri="{FF2B5EF4-FFF2-40B4-BE49-F238E27FC236}">
                <a16:creationId xmlns="" xmlns:a16="http://schemas.microsoft.com/office/drawing/2014/main" id="{15424C4C-4EB9-435F-9B2E-EE1A968A07B6}"/>
              </a:ext>
            </a:extLst>
          </p:cNvPr>
          <p:cNvSpPr/>
          <p:nvPr/>
        </p:nvSpPr>
        <p:spPr>
          <a:xfrm flipH="1" flipV="1">
            <a:off x="2746362" y="404483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04B1FA58-2A9B-49D7-BE9A-23FC64F0440F}"/>
              </a:ext>
            </a:extLst>
          </p:cNvPr>
          <p:cNvSpPr/>
          <p:nvPr/>
        </p:nvSpPr>
        <p:spPr>
          <a:xfrm flipH="1" flipV="1">
            <a:off x="3864795" y="4022541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кругленный прямоугольник 34">
            <a:extLst>
              <a:ext uri="{FF2B5EF4-FFF2-40B4-BE49-F238E27FC236}">
                <a16:creationId xmlns="" xmlns:a16="http://schemas.microsoft.com/office/drawing/2014/main" id="{26620237-DFBF-4686-8D37-AA78784AE86D}"/>
              </a:ext>
            </a:extLst>
          </p:cNvPr>
          <p:cNvSpPr/>
          <p:nvPr/>
        </p:nvSpPr>
        <p:spPr>
          <a:xfrm flipH="1" flipV="1">
            <a:off x="3628605" y="434637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34">
            <a:extLst>
              <a:ext uri="{FF2B5EF4-FFF2-40B4-BE49-F238E27FC236}">
                <a16:creationId xmlns="" xmlns:a16="http://schemas.microsoft.com/office/drawing/2014/main" id="{CC059909-CC32-4ACD-BB35-2E5FC64011DE}"/>
              </a:ext>
            </a:extLst>
          </p:cNvPr>
          <p:cNvSpPr/>
          <p:nvPr/>
        </p:nvSpPr>
        <p:spPr>
          <a:xfrm flipH="1" flipV="1">
            <a:off x="3622009" y="4049628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>
            <a:extLst>
              <a:ext uri="{FF2B5EF4-FFF2-40B4-BE49-F238E27FC236}">
                <a16:creationId xmlns="" xmlns:a16="http://schemas.microsoft.com/office/drawing/2014/main" id="{AA7BCD1B-5339-4415-AE4B-9592740FC9F1}"/>
              </a:ext>
            </a:extLst>
          </p:cNvPr>
          <p:cNvSpPr/>
          <p:nvPr/>
        </p:nvSpPr>
        <p:spPr>
          <a:xfrm flipH="1" flipV="1">
            <a:off x="4658371" y="4017743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34">
            <a:extLst>
              <a:ext uri="{FF2B5EF4-FFF2-40B4-BE49-F238E27FC236}">
                <a16:creationId xmlns="" xmlns:a16="http://schemas.microsoft.com/office/drawing/2014/main" id="{2BAE7025-C955-4B0C-976A-BD2D76D68DBF}"/>
              </a:ext>
            </a:extLst>
          </p:cNvPr>
          <p:cNvSpPr/>
          <p:nvPr/>
        </p:nvSpPr>
        <p:spPr>
          <a:xfrm flipH="1" flipV="1">
            <a:off x="4422181" y="4341576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Скругленный прямоугольник 34">
            <a:extLst>
              <a:ext uri="{FF2B5EF4-FFF2-40B4-BE49-F238E27FC236}">
                <a16:creationId xmlns="" xmlns:a16="http://schemas.microsoft.com/office/drawing/2014/main" id="{C2E9C7D4-BB60-4A54-8641-3EF10E7072B3}"/>
              </a:ext>
            </a:extLst>
          </p:cNvPr>
          <p:cNvSpPr/>
          <p:nvPr/>
        </p:nvSpPr>
        <p:spPr>
          <a:xfrm flipH="1" flipV="1">
            <a:off x="4415585" y="404483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>
            <a:extLst>
              <a:ext uri="{FF2B5EF4-FFF2-40B4-BE49-F238E27FC236}">
                <a16:creationId xmlns="" xmlns:a16="http://schemas.microsoft.com/office/drawing/2014/main" id="{5E82787A-F8F5-4B9B-97EE-38D66ABBB501}"/>
              </a:ext>
            </a:extLst>
          </p:cNvPr>
          <p:cNvSpPr/>
          <p:nvPr/>
        </p:nvSpPr>
        <p:spPr>
          <a:xfrm flipH="1" flipV="1">
            <a:off x="5484552" y="4013531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кругленный прямоугольник 34">
            <a:extLst>
              <a:ext uri="{FF2B5EF4-FFF2-40B4-BE49-F238E27FC236}">
                <a16:creationId xmlns="" xmlns:a16="http://schemas.microsoft.com/office/drawing/2014/main" id="{C99AE551-DCA4-4506-A50B-DDF98932FABC}"/>
              </a:ext>
            </a:extLst>
          </p:cNvPr>
          <p:cNvSpPr/>
          <p:nvPr/>
        </p:nvSpPr>
        <p:spPr>
          <a:xfrm flipH="1" flipV="1">
            <a:off x="5248362" y="433736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34">
            <a:extLst>
              <a:ext uri="{FF2B5EF4-FFF2-40B4-BE49-F238E27FC236}">
                <a16:creationId xmlns="" xmlns:a16="http://schemas.microsoft.com/office/drawing/2014/main" id="{071B5CBB-1171-46A8-AA12-D751B9EA60DB}"/>
              </a:ext>
            </a:extLst>
          </p:cNvPr>
          <p:cNvSpPr/>
          <p:nvPr/>
        </p:nvSpPr>
        <p:spPr>
          <a:xfrm flipH="1" flipV="1">
            <a:off x="5241766" y="4040618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98C2CDD9-9D45-41B5-B938-7C0F2C590C0D}"/>
              </a:ext>
            </a:extLst>
          </p:cNvPr>
          <p:cNvSpPr/>
          <p:nvPr/>
        </p:nvSpPr>
        <p:spPr>
          <a:xfrm flipH="1" flipV="1">
            <a:off x="2215766" y="3398967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кругленный прямоугольник 34">
            <a:extLst>
              <a:ext uri="{FF2B5EF4-FFF2-40B4-BE49-F238E27FC236}">
                <a16:creationId xmlns="" xmlns:a16="http://schemas.microsoft.com/office/drawing/2014/main" id="{CE3B1F97-288D-402E-806C-92FED123A9D9}"/>
              </a:ext>
            </a:extLst>
          </p:cNvPr>
          <p:cNvSpPr/>
          <p:nvPr/>
        </p:nvSpPr>
        <p:spPr>
          <a:xfrm flipH="1" flipV="1">
            <a:off x="1979576" y="372280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кругленный прямоугольник 34">
            <a:extLst>
              <a:ext uri="{FF2B5EF4-FFF2-40B4-BE49-F238E27FC236}">
                <a16:creationId xmlns="" xmlns:a16="http://schemas.microsoft.com/office/drawing/2014/main" id="{5ECEF287-BB49-4340-B9CF-4592277C16F2}"/>
              </a:ext>
            </a:extLst>
          </p:cNvPr>
          <p:cNvSpPr/>
          <p:nvPr/>
        </p:nvSpPr>
        <p:spPr>
          <a:xfrm flipH="1" flipV="1">
            <a:off x="1972980" y="342605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="" xmlns:a16="http://schemas.microsoft.com/office/drawing/2014/main" id="{EBD638F7-0CA3-41BC-99D7-09EBD86E236B}"/>
              </a:ext>
            </a:extLst>
          </p:cNvPr>
          <p:cNvSpPr/>
          <p:nvPr/>
        </p:nvSpPr>
        <p:spPr>
          <a:xfrm flipH="1" flipV="1">
            <a:off x="3002190" y="3378576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Скругленный прямоугольник 34">
            <a:extLst>
              <a:ext uri="{FF2B5EF4-FFF2-40B4-BE49-F238E27FC236}">
                <a16:creationId xmlns="" xmlns:a16="http://schemas.microsoft.com/office/drawing/2014/main" id="{A8082338-C7AD-46C4-BA75-29C48E6692DE}"/>
              </a:ext>
            </a:extLst>
          </p:cNvPr>
          <p:cNvSpPr/>
          <p:nvPr/>
        </p:nvSpPr>
        <p:spPr>
          <a:xfrm flipH="1" flipV="1">
            <a:off x="2766000" y="3702409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34">
            <a:extLst>
              <a:ext uri="{FF2B5EF4-FFF2-40B4-BE49-F238E27FC236}">
                <a16:creationId xmlns="" xmlns:a16="http://schemas.microsoft.com/office/drawing/2014/main" id="{23C38BD6-0586-4A2F-B703-4B4CF7F4C48B}"/>
              </a:ext>
            </a:extLst>
          </p:cNvPr>
          <p:cNvSpPr/>
          <p:nvPr/>
        </p:nvSpPr>
        <p:spPr>
          <a:xfrm flipH="1" flipV="1">
            <a:off x="2759404" y="3405663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>
            <a:extLst>
              <a:ext uri="{FF2B5EF4-FFF2-40B4-BE49-F238E27FC236}">
                <a16:creationId xmlns="" xmlns:a16="http://schemas.microsoft.com/office/drawing/2014/main" id="{001EA06A-739B-49B0-8BAB-419B58A98658}"/>
              </a:ext>
            </a:extLst>
          </p:cNvPr>
          <p:cNvSpPr/>
          <p:nvPr/>
        </p:nvSpPr>
        <p:spPr>
          <a:xfrm flipH="1" flipV="1">
            <a:off x="3864795" y="3386427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кругленный прямоугольник 34">
            <a:extLst>
              <a:ext uri="{FF2B5EF4-FFF2-40B4-BE49-F238E27FC236}">
                <a16:creationId xmlns="" xmlns:a16="http://schemas.microsoft.com/office/drawing/2014/main" id="{86361EAE-0EAA-4337-A1E5-A535A33C3F37}"/>
              </a:ext>
            </a:extLst>
          </p:cNvPr>
          <p:cNvSpPr/>
          <p:nvPr/>
        </p:nvSpPr>
        <p:spPr>
          <a:xfrm flipH="1" flipV="1">
            <a:off x="3628605" y="371026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кругленный прямоугольник 34">
            <a:extLst>
              <a:ext uri="{FF2B5EF4-FFF2-40B4-BE49-F238E27FC236}">
                <a16:creationId xmlns="" xmlns:a16="http://schemas.microsoft.com/office/drawing/2014/main" id="{6FC04C1F-587D-48D6-848E-B09F69D33215}"/>
              </a:ext>
            </a:extLst>
          </p:cNvPr>
          <p:cNvSpPr/>
          <p:nvPr/>
        </p:nvSpPr>
        <p:spPr>
          <a:xfrm flipH="1" flipV="1">
            <a:off x="3622009" y="341351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>
            <a:extLst>
              <a:ext uri="{FF2B5EF4-FFF2-40B4-BE49-F238E27FC236}">
                <a16:creationId xmlns="" xmlns:a16="http://schemas.microsoft.com/office/drawing/2014/main" id="{7BF22E1E-5045-4248-B434-B9D2FFB78E5D}"/>
              </a:ext>
            </a:extLst>
          </p:cNvPr>
          <p:cNvSpPr/>
          <p:nvPr/>
        </p:nvSpPr>
        <p:spPr>
          <a:xfrm flipH="1" flipV="1">
            <a:off x="4668619" y="3399772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34">
            <a:extLst>
              <a:ext uri="{FF2B5EF4-FFF2-40B4-BE49-F238E27FC236}">
                <a16:creationId xmlns="" xmlns:a16="http://schemas.microsoft.com/office/drawing/2014/main" id="{2E737421-4291-4E0B-841F-9342AE6BBB0D}"/>
              </a:ext>
            </a:extLst>
          </p:cNvPr>
          <p:cNvSpPr/>
          <p:nvPr/>
        </p:nvSpPr>
        <p:spPr>
          <a:xfrm flipH="1" flipV="1">
            <a:off x="4432429" y="3723605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кругленный прямоугольник 34">
            <a:extLst>
              <a:ext uri="{FF2B5EF4-FFF2-40B4-BE49-F238E27FC236}">
                <a16:creationId xmlns="" xmlns:a16="http://schemas.microsoft.com/office/drawing/2014/main" id="{3E1C3BA5-47B8-4941-9FC3-7BDD16C3E332}"/>
              </a:ext>
            </a:extLst>
          </p:cNvPr>
          <p:cNvSpPr/>
          <p:nvPr/>
        </p:nvSpPr>
        <p:spPr>
          <a:xfrm flipH="1" flipV="1">
            <a:off x="4425833" y="3426859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>
            <a:extLst>
              <a:ext uri="{FF2B5EF4-FFF2-40B4-BE49-F238E27FC236}">
                <a16:creationId xmlns="" xmlns:a16="http://schemas.microsoft.com/office/drawing/2014/main" id="{6F9C3614-79AB-4FAE-A808-5227847D1115}"/>
              </a:ext>
            </a:extLst>
          </p:cNvPr>
          <p:cNvSpPr/>
          <p:nvPr/>
        </p:nvSpPr>
        <p:spPr>
          <a:xfrm flipH="1" flipV="1">
            <a:off x="5478939" y="3397824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кругленный прямоугольник 34">
            <a:extLst>
              <a:ext uri="{FF2B5EF4-FFF2-40B4-BE49-F238E27FC236}">
                <a16:creationId xmlns="" xmlns:a16="http://schemas.microsoft.com/office/drawing/2014/main" id="{CD711D84-3330-4362-BE1D-F8C3AFA64529}"/>
              </a:ext>
            </a:extLst>
          </p:cNvPr>
          <p:cNvSpPr/>
          <p:nvPr/>
        </p:nvSpPr>
        <p:spPr>
          <a:xfrm flipH="1" flipV="1">
            <a:off x="5242749" y="3721657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кругленный прямоугольник 34">
            <a:extLst>
              <a:ext uri="{FF2B5EF4-FFF2-40B4-BE49-F238E27FC236}">
                <a16:creationId xmlns="" xmlns:a16="http://schemas.microsoft.com/office/drawing/2014/main" id="{A281725A-3FDB-4685-B84E-1BB3635D9BA8}"/>
              </a:ext>
            </a:extLst>
          </p:cNvPr>
          <p:cNvSpPr/>
          <p:nvPr/>
        </p:nvSpPr>
        <p:spPr>
          <a:xfrm flipH="1" flipV="1">
            <a:off x="5236153" y="3424911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1EC91058-2D13-4EF8-B9EE-85EB487090C9}"/>
              </a:ext>
            </a:extLst>
          </p:cNvPr>
          <p:cNvSpPr/>
          <p:nvPr/>
        </p:nvSpPr>
        <p:spPr>
          <a:xfrm flipH="1" flipV="1">
            <a:off x="2218391" y="2260868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кругленный прямоугольник 34">
            <a:extLst>
              <a:ext uri="{FF2B5EF4-FFF2-40B4-BE49-F238E27FC236}">
                <a16:creationId xmlns="" xmlns:a16="http://schemas.microsoft.com/office/drawing/2014/main" id="{197DE8F7-4542-498B-8BC3-B2E6D3A4DEAD}"/>
              </a:ext>
            </a:extLst>
          </p:cNvPr>
          <p:cNvSpPr/>
          <p:nvPr/>
        </p:nvSpPr>
        <p:spPr>
          <a:xfrm flipH="1" flipV="1">
            <a:off x="1982201" y="2584701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кругленный прямоугольник 34">
            <a:extLst>
              <a:ext uri="{FF2B5EF4-FFF2-40B4-BE49-F238E27FC236}">
                <a16:creationId xmlns="" xmlns:a16="http://schemas.microsoft.com/office/drawing/2014/main" id="{106D49F6-1574-420A-AC04-94E4DB89FF34}"/>
              </a:ext>
            </a:extLst>
          </p:cNvPr>
          <p:cNvSpPr/>
          <p:nvPr/>
        </p:nvSpPr>
        <p:spPr>
          <a:xfrm flipH="1" flipV="1">
            <a:off x="1975605" y="2287955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>
            <a:extLst>
              <a:ext uri="{FF2B5EF4-FFF2-40B4-BE49-F238E27FC236}">
                <a16:creationId xmlns="" xmlns:a16="http://schemas.microsoft.com/office/drawing/2014/main" id="{579C27B2-7DB6-40C7-B945-0D12DF41171A}"/>
              </a:ext>
            </a:extLst>
          </p:cNvPr>
          <p:cNvSpPr/>
          <p:nvPr/>
        </p:nvSpPr>
        <p:spPr>
          <a:xfrm flipH="1" flipV="1">
            <a:off x="2960423" y="2260868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Скругленный прямоугольник 34">
            <a:extLst>
              <a:ext uri="{FF2B5EF4-FFF2-40B4-BE49-F238E27FC236}">
                <a16:creationId xmlns="" xmlns:a16="http://schemas.microsoft.com/office/drawing/2014/main" id="{C3516007-0054-4007-8CF7-931AC71CCCDA}"/>
              </a:ext>
            </a:extLst>
          </p:cNvPr>
          <p:cNvSpPr/>
          <p:nvPr/>
        </p:nvSpPr>
        <p:spPr>
          <a:xfrm flipH="1" flipV="1">
            <a:off x="2724233" y="2584701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Скругленный прямоугольник 34">
            <a:extLst>
              <a:ext uri="{FF2B5EF4-FFF2-40B4-BE49-F238E27FC236}">
                <a16:creationId xmlns="" xmlns:a16="http://schemas.microsoft.com/office/drawing/2014/main" id="{12F59687-AA49-4909-A8D6-30AF14161DE1}"/>
              </a:ext>
            </a:extLst>
          </p:cNvPr>
          <p:cNvSpPr/>
          <p:nvPr/>
        </p:nvSpPr>
        <p:spPr>
          <a:xfrm flipH="1" flipV="1">
            <a:off x="2717637" y="2287955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A8B19FAF-F8ED-4553-8841-5B7918345DD7}"/>
              </a:ext>
            </a:extLst>
          </p:cNvPr>
          <p:cNvSpPr/>
          <p:nvPr/>
        </p:nvSpPr>
        <p:spPr>
          <a:xfrm flipH="1" flipV="1">
            <a:off x="3832811" y="2218906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кругленный прямоугольник 34">
            <a:extLst>
              <a:ext uri="{FF2B5EF4-FFF2-40B4-BE49-F238E27FC236}">
                <a16:creationId xmlns="" xmlns:a16="http://schemas.microsoft.com/office/drawing/2014/main" id="{E4117253-626C-4836-8F29-855D704C79B1}"/>
              </a:ext>
            </a:extLst>
          </p:cNvPr>
          <p:cNvSpPr/>
          <p:nvPr/>
        </p:nvSpPr>
        <p:spPr>
          <a:xfrm flipH="1" flipV="1">
            <a:off x="3596621" y="2542739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Скругленный прямоугольник 34">
            <a:extLst>
              <a:ext uri="{FF2B5EF4-FFF2-40B4-BE49-F238E27FC236}">
                <a16:creationId xmlns="" xmlns:a16="http://schemas.microsoft.com/office/drawing/2014/main" id="{51C68120-61A1-4236-BE3F-FE72543039CB}"/>
              </a:ext>
            </a:extLst>
          </p:cNvPr>
          <p:cNvSpPr/>
          <p:nvPr/>
        </p:nvSpPr>
        <p:spPr>
          <a:xfrm flipH="1" flipV="1">
            <a:off x="3590025" y="2245993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="" xmlns:a16="http://schemas.microsoft.com/office/drawing/2014/main" id="{5D87471D-0E1F-4E83-88D9-711F4A5CD031}"/>
              </a:ext>
            </a:extLst>
          </p:cNvPr>
          <p:cNvSpPr/>
          <p:nvPr/>
        </p:nvSpPr>
        <p:spPr>
          <a:xfrm flipH="1" flipV="1">
            <a:off x="4585955" y="2249776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Скругленный прямоугольник 34">
            <a:extLst>
              <a:ext uri="{FF2B5EF4-FFF2-40B4-BE49-F238E27FC236}">
                <a16:creationId xmlns="" xmlns:a16="http://schemas.microsoft.com/office/drawing/2014/main" id="{B0DC4F09-BF56-4F17-AED5-376592AB498B}"/>
              </a:ext>
            </a:extLst>
          </p:cNvPr>
          <p:cNvSpPr/>
          <p:nvPr/>
        </p:nvSpPr>
        <p:spPr>
          <a:xfrm flipH="1" flipV="1">
            <a:off x="4349765" y="2573609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Скругленный прямоугольник 34">
            <a:extLst>
              <a:ext uri="{FF2B5EF4-FFF2-40B4-BE49-F238E27FC236}">
                <a16:creationId xmlns="" xmlns:a16="http://schemas.microsoft.com/office/drawing/2014/main" id="{4F861320-2185-4D82-8152-25FEC48166F2}"/>
              </a:ext>
            </a:extLst>
          </p:cNvPr>
          <p:cNvSpPr/>
          <p:nvPr/>
        </p:nvSpPr>
        <p:spPr>
          <a:xfrm flipH="1" flipV="1">
            <a:off x="4343169" y="2276863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88A9ED7B-5330-4B42-B63F-8B7BCE3A1920}"/>
              </a:ext>
            </a:extLst>
          </p:cNvPr>
          <p:cNvSpPr/>
          <p:nvPr/>
        </p:nvSpPr>
        <p:spPr>
          <a:xfrm rot="10800000">
            <a:off x="6599340" y="5646958"/>
            <a:ext cx="660622" cy="629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A3B33E15-9589-4FE1-A56D-E237A4BB008B}"/>
              </a:ext>
            </a:extLst>
          </p:cNvPr>
          <p:cNvSpPr/>
          <p:nvPr/>
        </p:nvSpPr>
        <p:spPr>
          <a:xfrm flipH="1">
            <a:off x="7619210" y="2263006"/>
            <a:ext cx="107913" cy="1116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8871" y="248195"/>
            <a:ext cx="2893138" cy="1149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99791" y="248195"/>
            <a:ext cx="3084668" cy="1149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78182" y="248194"/>
            <a:ext cx="3356728" cy="1149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165041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B7A358-14CD-42DB-8138-4BB49D025240}"/>
              </a:ext>
            </a:extLst>
          </p:cNvPr>
          <p:cNvSpPr txBox="1"/>
          <p:nvPr/>
        </p:nvSpPr>
        <p:spPr>
          <a:xfrm>
            <a:off x="4480559" y="1466016"/>
            <a:ext cx="353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лаборатория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7018" y="313509"/>
            <a:ext cx="3122022" cy="1071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0559" y="313509"/>
            <a:ext cx="3187338" cy="1071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07977" y="391885"/>
            <a:ext cx="3200400" cy="992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F39C6F-A1A1-40B7-9CD7-A994CDC74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8" t="25864" b="12401"/>
          <a:stretch/>
        </p:blipFill>
        <p:spPr>
          <a:xfrm>
            <a:off x="884902" y="1773793"/>
            <a:ext cx="10623475" cy="42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9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230" y="71610"/>
            <a:ext cx="2599981" cy="110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16916" y="71610"/>
            <a:ext cx="2996588" cy="1101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8072" y="71609"/>
            <a:ext cx="2732183" cy="1101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5272F1-F5C7-4A18-A197-01E50151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3" t="18782" r="6452" b="12974"/>
          <a:stretch/>
        </p:blipFill>
        <p:spPr>
          <a:xfrm>
            <a:off x="884903" y="1330610"/>
            <a:ext cx="9969910" cy="52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D3E56-322C-430F-97A6-72862D164073}"/>
              </a:ext>
            </a:extLst>
          </p:cNvPr>
          <p:cNvSpPr txBox="1">
            <a:spLocks/>
          </p:cNvSpPr>
          <p:nvPr/>
        </p:nvSpPr>
        <p:spPr>
          <a:xfrm>
            <a:off x="1187624" y="1319349"/>
            <a:ext cx="10283016" cy="4441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лаборатории физической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FF7C19FE-E4FE-4F6A-8F0A-CF7CBCE2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97218"/>
              </p:ext>
            </p:extLst>
          </p:nvPr>
        </p:nvGraphicFramePr>
        <p:xfrm>
          <a:off x="833120" y="1737359"/>
          <a:ext cx="10789920" cy="472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9">
                  <a:extLst>
                    <a:ext uri="{9D8B030D-6E8A-4147-A177-3AD203B41FA5}">
                      <a16:colId xmlns="" xmlns:a16="http://schemas.microsoft.com/office/drawing/2014/main" val="2078846788"/>
                    </a:ext>
                  </a:extLst>
                </a:gridCol>
                <a:gridCol w="1781041">
                  <a:extLst>
                    <a:ext uri="{9D8B030D-6E8A-4147-A177-3AD203B41FA5}">
                      <a16:colId xmlns="" xmlns:a16="http://schemas.microsoft.com/office/drawing/2014/main" val="3952793363"/>
                    </a:ext>
                  </a:extLst>
                </a:gridCol>
                <a:gridCol w="2448560">
                  <a:extLst>
                    <a:ext uri="{9D8B030D-6E8A-4147-A177-3AD203B41FA5}">
                      <a16:colId xmlns="" xmlns:a16="http://schemas.microsoft.com/office/drawing/2014/main" val="3588497615"/>
                    </a:ext>
                  </a:extLst>
                </a:gridCol>
                <a:gridCol w="1442720">
                  <a:extLst>
                    <a:ext uri="{9D8B030D-6E8A-4147-A177-3AD203B41FA5}">
                      <a16:colId xmlns="" xmlns:a16="http://schemas.microsoft.com/office/drawing/2014/main" val="180900426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28884914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78415409"/>
                    </a:ext>
                  </a:extLst>
                </a:gridCol>
                <a:gridCol w="1107440">
                  <a:extLst>
                    <a:ext uri="{9D8B030D-6E8A-4147-A177-3AD203B41FA5}">
                      <a16:colId xmlns="" xmlns:a16="http://schemas.microsoft.com/office/drawing/2014/main" val="4104467401"/>
                    </a:ext>
                  </a:extLst>
                </a:gridCol>
                <a:gridCol w="1351280">
                  <a:extLst>
                    <a:ext uri="{9D8B030D-6E8A-4147-A177-3AD203B41FA5}">
                      <a16:colId xmlns="" xmlns:a16="http://schemas.microsoft.com/office/drawing/2014/main" val="1373620477"/>
                    </a:ext>
                  </a:extLst>
                </a:gridCol>
              </a:tblGrid>
              <a:tr h="579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51705125"/>
                  </a:ext>
                </a:extLst>
              </a:tr>
              <a:tr h="1058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демонстрационный для кабинета физики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https://sveto.ru/katalog/mebel-i-oborudovanie-dlya-detskih-obrazovatelnyh-uchrezhdenij/shkolnaya-mebel/mebel-dlya-specializirovannyh-klassov/kabinet-fiziki/zona-demonstracionnaya-korpusnaya?product_id=2692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2400х750х900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08892171"/>
                  </a:ext>
                </a:extLst>
              </a:tr>
              <a:tr h="772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рабочий для преподавателя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https://samara.express-office.ru/catalog/staff/ofisnye-stoly/14399/#/color-seryj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1200x600x760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634151567"/>
                  </a:ext>
                </a:extLst>
              </a:tr>
              <a:tr h="1009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мягкий для преподавателя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https://sveto.ru/katalog/mebel-i-oborudovanie-dlya-detskih-obrazovatelnyh-uchrezhdenij/shkolnaya-mebel/stulya/stulya-uchenicheskie-raznye/stul-myagkij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487х524х894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91834518"/>
                  </a:ext>
                </a:extLst>
              </a:tr>
              <a:tr h="1309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ученический  2-х местный регулируемый на прямоугольной трубе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https://sveto.ru/katalog/mebel-i-oborudovanie-dlya-detskih-obrazovatelnyh-uchrezhdenij/shkolnaya-mebel/stoly-uchenicheskie/stoly-uchenicheskie-dvuhmestnye-reguliruemye/stol-uchenicheskij-2m-reg-na-pryamougolnoj-trube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1200х500х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H460/520/580/640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38990894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4948" y="1"/>
            <a:ext cx="3252651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3623" y="1"/>
            <a:ext cx="3108960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25543" y="-1"/>
            <a:ext cx="3187337" cy="131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22653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D7DD96-87D1-43E4-800F-EC06E30FEEAC}"/>
              </a:ext>
            </a:extLst>
          </p:cNvPr>
          <p:cNvSpPr txBox="1"/>
          <p:nvPr/>
        </p:nvSpPr>
        <p:spPr>
          <a:xfrm>
            <a:off x="901337" y="1604984"/>
            <a:ext cx="6949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Зонирование. Центр «Точка роста» на базе ГБОУ СОШ №1 города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этаж)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B5DEFE9-394B-4C97-B68F-12F63E57781F}"/>
              </a:ext>
            </a:extLst>
          </p:cNvPr>
          <p:cNvSpPr txBox="1"/>
          <p:nvPr/>
        </p:nvSpPr>
        <p:spPr>
          <a:xfrm>
            <a:off x="8248262" y="268909"/>
            <a:ext cx="251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0175017F-4A6D-4C3B-A6CF-DD693BF2259D}"/>
              </a:ext>
            </a:extLst>
          </p:cNvPr>
          <p:cNvSpPr txBox="1"/>
          <p:nvPr/>
        </p:nvSpPr>
        <p:spPr>
          <a:xfrm>
            <a:off x="2463569" y="6290950"/>
            <a:ext cx="18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48,5 м²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AC3AE471-87A5-43A5-9F5D-B6EDDF75AD18}"/>
              </a:ext>
            </a:extLst>
          </p:cNvPr>
          <p:cNvSpPr/>
          <p:nvPr/>
        </p:nvSpPr>
        <p:spPr>
          <a:xfrm>
            <a:off x="1685584" y="6341916"/>
            <a:ext cx="491706" cy="2260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7D2EF81C-E7B9-4B76-A8AB-7C62B5784CC7}"/>
              </a:ext>
            </a:extLst>
          </p:cNvPr>
          <p:cNvSpPr txBox="1"/>
          <p:nvPr/>
        </p:nvSpPr>
        <p:spPr>
          <a:xfrm>
            <a:off x="5426748" y="6290950"/>
            <a:ext cx="3486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 химическая и биологическая 67,0 м²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39E76ED-49FB-44FE-8CC4-EFBCF339B6A5}"/>
              </a:ext>
            </a:extLst>
          </p:cNvPr>
          <p:cNvSpPr/>
          <p:nvPr/>
        </p:nvSpPr>
        <p:spPr>
          <a:xfrm>
            <a:off x="4676978" y="6341916"/>
            <a:ext cx="491706" cy="210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337" y="268909"/>
            <a:ext cx="3090298" cy="1285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2831" y="268909"/>
            <a:ext cx="2927945" cy="1285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7959D1A-42C2-4590-868F-F65BC06C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56" t="26383" r="3378" b="23403"/>
          <a:stretch/>
        </p:blipFill>
        <p:spPr>
          <a:xfrm>
            <a:off x="901338" y="2021737"/>
            <a:ext cx="10256288" cy="41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4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="" xmlns:a16="http://schemas.microsoft.com/office/drawing/2014/main" id="{9B6337F9-3992-48E8-B123-ADC9F51A7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8423"/>
              </p:ext>
            </p:extLst>
          </p:nvPr>
        </p:nvGraphicFramePr>
        <p:xfrm>
          <a:off x="833120" y="1869695"/>
          <a:ext cx="10789920" cy="437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9">
                  <a:extLst>
                    <a:ext uri="{9D8B030D-6E8A-4147-A177-3AD203B41FA5}">
                      <a16:colId xmlns="" xmlns:a16="http://schemas.microsoft.com/office/drawing/2014/main" val="2078846788"/>
                    </a:ext>
                  </a:extLst>
                </a:gridCol>
                <a:gridCol w="1781041">
                  <a:extLst>
                    <a:ext uri="{9D8B030D-6E8A-4147-A177-3AD203B41FA5}">
                      <a16:colId xmlns="" xmlns:a16="http://schemas.microsoft.com/office/drawing/2014/main" val="3952793363"/>
                    </a:ext>
                  </a:extLst>
                </a:gridCol>
                <a:gridCol w="2448560">
                  <a:extLst>
                    <a:ext uri="{9D8B030D-6E8A-4147-A177-3AD203B41FA5}">
                      <a16:colId xmlns="" xmlns:a16="http://schemas.microsoft.com/office/drawing/2014/main" val="3588497615"/>
                    </a:ext>
                  </a:extLst>
                </a:gridCol>
                <a:gridCol w="1442720">
                  <a:extLst>
                    <a:ext uri="{9D8B030D-6E8A-4147-A177-3AD203B41FA5}">
                      <a16:colId xmlns="" xmlns:a16="http://schemas.microsoft.com/office/drawing/2014/main" val="180900426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28884914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78415409"/>
                    </a:ext>
                  </a:extLst>
                </a:gridCol>
                <a:gridCol w="1107440">
                  <a:extLst>
                    <a:ext uri="{9D8B030D-6E8A-4147-A177-3AD203B41FA5}">
                      <a16:colId xmlns="" xmlns:a16="http://schemas.microsoft.com/office/drawing/2014/main" val="4104467401"/>
                    </a:ext>
                  </a:extLst>
                </a:gridCol>
                <a:gridCol w="1351280">
                  <a:extLst>
                    <a:ext uri="{9D8B030D-6E8A-4147-A177-3AD203B41FA5}">
                      <a16:colId xmlns="" xmlns:a16="http://schemas.microsoft.com/office/drawing/2014/main" val="1373620477"/>
                    </a:ext>
                  </a:extLst>
                </a:gridCol>
              </a:tblGrid>
              <a:tr h="320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51705125"/>
                  </a:ext>
                </a:extLst>
              </a:tr>
              <a:tr h="1429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ученический на круглой трубе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https://sveto.ru/katalog/mebel-i-oborudovanie-dlya-detskih-obrazovatelnyh-uchrezhdenij/shkolnaya-mebel/stulya/stulya-uchenicheskie-reguliruemye?product_id=2731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383х442хН 702/742/782/822/862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46233248"/>
                  </a:ext>
                </a:extLst>
              </a:tr>
              <a:tr h="1147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лабораторный ученический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https://sveto.ru/katalog/mebel-i-oborudovanie-dlya-detskih-obrazovatelnyh-uchrezhdenij/shkolnaya-mebel/mebel-dlya-specializirovannyh-klassov/kabinet-fiziki/stoly-laboratornye?product_id=2689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1200х600х760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87103710"/>
                  </a:ext>
                </a:extLst>
              </a:tr>
              <a:tr h="1130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Доска аудиторная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https://sveto.ru/katalog/mebel-i-oborudovanie-dlya-detskih-obrazovatelnyh-uchrezhdenij/shkolnaya-mebel/doski-auditornye-i-prinadlezhnosti/odnoelementnye/doska-auditornaya-da14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1712х1012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10366179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38BB203-D07E-43FE-9E8B-738A0DED306C}"/>
              </a:ext>
            </a:extLst>
          </p:cNvPr>
          <p:cNvSpPr txBox="1">
            <a:spLocks/>
          </p:cNvSpPr>
          <p:nvPr/>
        </p:nvSpPr>
        <p:spPr>
          <a:xfrm>
            <a:off x="1187624" y="1619794"/>
            <a:ext cx="10283016" cy="326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лаборатория физической (продолжение)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206" y="287383"/>
            <a:ext cx="3239588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7313" y="287383"/>
            <a:ext cx="3265715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77795" y="287383"/>
            <a:ext cx="3122022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367834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="" xmlns:a16="http://schemas.microsoft.com/office/drawing/2014/main" id="{6764CF9F-BDE0-43CC-873A-FA5D54AE6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71327"/>
              </p:ext>
            </p:extLst>
          </p:nvPr>
        </p:nvGraphicFramePr>
        <p:xfrm>
          <a:off x="822960" y="2043805"/>
          <a:ext cx="10789920" cy="467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9">
                  <a:extLst>
                    <a:ext uri="{9D8B030D-6E8A-4147-A177-3AD203B41FA5}">
                      <a16:colId xmlns="" xmlns:a16="http://schemas.microsoft.com/office/drawing/2014/main" val="2078846788"/>
                    </a:ext>
                  </a:extLst>
                </a:gridCol>
                <a:gridCol w="1781041">
                  <a:extLst>
                    <a:ext uri="{9D8B030D-6E8A-4147-A177-3AD203B41FA5}">
                      <a16:colId xmlns="" xmlns:a16="http://schemas.microsoft.com/office/drawing/2014/main" val="3952793363"/>
                    </a:ext>
                  </a:extLst>
                </a:gridCol>
                <a:gridCol w="2448560">
                  <a:extLst>
                    <a:ext uri="{9D8B030D-6E8A-4147-A177-3AD203B41FA5}">
                      <a16:colId xmlns="" xmlns:a16="http://schemas.microsoft.com/office/drawing/2014/main" val="3588497615"/>
                    </a:ext>
                  </a:extLst>
                </a:gridCol>
                <a:gridCol w="1442720">
                  <a:extLst>
                    <a:ext uri="{9D8B030D-6E8A-4147-A177-3AD203B41FA5}">
                      <a16:colId xmlns="" xmlns:a16="http://schemas.microsoft.com/office/drawing/2014/main" val="180900426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28884914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78415409"/>
                    </a:ext>
                  </a:extLst>
                </a:gridCol>
                <a:gridCol w="1107440">
                  <a:extLst>
                    <a:ext uri="{9D8B030D-6E8A-4147-A177-3AD203B41FA5}">
                      <a16:colId xmlns="" xmlns:a16="http://schemas.microsoft.com/office/drawing/2014/main" val="4104467401"/>
                    </a:ext>
                  </a:extLst>
                </a:gridCol>
                <a:gridCol w="1351280">
                  <a:extLst>
                    <a:ext uri="{9D8B030D-6E8A-4147-A177-3AD203B41FA5}">
                      <a16:colId xmlns="" xmlns:a16="http://schemas.microsoft.com/office/drawing/2014/main" val="1373620477"/>
                    </a:ext>
                  </a:extLst>
                </a:gridCol>
              </a:tblGrid>
              <a:tr h="344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51705125"/>
                  </a:ext>
                </a:extLst>
              </a:tr>
              <a:tr h="828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https://www.leomebel.ru/catalog/stellazhi_dsp/st_20_85_30_stellazh_pryamoy_serii_stark_2000kh850kh300_mm/?ymclid=16151983148066836631300001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2000х850х300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23600526"/>
                  </a:ext>
                </a:extLst>
              </a:tr>
              <a:tr h="682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закрытый со стеклом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https://www.leomebel.ru/catalog/nabor_mebeli_byudzhet/shkaf-zakrytyy-so-steklom-byudzhet-716kh349kh1810-mm-919820237523/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1810х716х349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22794476"/>
                  </a:ext>
                </a:extLst>
              </a:tr>
              <a:tr h="911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 "Точка роста"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https://docs.google.com/presentation/d/15sW_bFmWmfaMx43v9-ylIE0GbGLc0XAmwaUOkbMjKQA/edit?usp=sharing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64688620"/>
                  </a:ext>
                </a:extLst>
              </a:tr>
              <a:tr h="911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Табличка "Точка роста"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https://docs.google.com/presentation/d/1YvsfyATd_noL8g8y0_-1EeMxChx6m9sieqq_J5_qjQM/edit?usp=sharing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260285201"/>
                  </a:ext>
                </a:extLst>
              </a:tr>
              <a:tr h="911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Жалюзи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8D3FBDC-A63C-4FF3-A718-A607A3AC2788}"/>
              </a:ext>
            </a:extLst>
          </p:cNvPr>
          <p:cNvSpPr txBox="1">
            <a:spLocks/>
          </p:cNvSpPr>
          <p:nvPr/>
        </p:nvSpPr>
        <p:spPr>
          <a:xfrm>
            <a:off x="1158441" y="1782548"/>
            <a:ext cx="10283016" cy="2612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лаборатория физической (продолжение)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519" y="274320"/>
            <a:ext cx="3122023" cy="1254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6869" y="274320"/>
            <a:ext cx="3278777" cy="1254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55726" y="274320"/>
            <a:ext cx="3422468" cy="1254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14527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="" xmlns:a16="http://schemas.microsoft.com/office/drawing/2014/main" id="{9B6337F9-3992-48E8-B123-ADC9F51A7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66695"/>
              </p:ext>
            </p:extLst>
          </p:nvPr>
        </p:nvGraphicFramePr>
        <p:xfrm>
          <a:off x="809897" y="2043805"/>
          <a:ext cx="10789920" cy="311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9">
                  <a:extLst>
                    <a:ext uri="{9D8B030D-6E8A-4147-A177-3AD203B41FA5}">
                      <a16:colId xmlns="" xmlns:a16="http://schemas.microsoft.com/office/drawing/2014/main" val="2078846788"/>
                    </a:ext>
                  </a:extLst>
                </a:gridCol>
                <a:gridCol w="1781041">
                  <a:extLst>
                    <a:ext uri="{9D8B030D-6E8A-4147-A177-3AD203B41FA5}">
                      <a16:colId xmlns="" xmlns:a16="http://schemas.microsoft.com/office/drawing/2014/main" val="3952793363"/>
                    </a:ext>
                  </a:extLst>
                </a:gridCol>
                <a:gridCol w="2448560">
                  <a:extLst>
                    <a:ext uri="{9D8B030D-6E8A-4147-A177-3AD203B41FA5}">
                      <a16:colId xmlns="" xmlns:a16="http://schemas.microsoft.com/office/drawing/2014/main" val="3588497615"/>
                    </a:ext>
                  </a:extLst>
                </a:gridCol>
                <a:gridCol w="1442720">
                  <a:extLst>
                    <a:ext uri="{9D8B030D-6E8A-4147-A177-3AD203B41FA5}">
                      <a16:colId xmlns="" xmlns:a16="http://schemas.microsoft.com/office/drawing/2014/main" val="180900426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28884914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78415409"/>
                    </a:ext>
                  </a:extLst>
                </a:gridCol>
                <a:gridCol w="1107440">
                  <a:extLst>
                    <a:ext uri="{9D8B030D-6E8A-4147-A177-3AD203B41FA5}">
                      <a16:colId xmlns="" xmlns:a16="http://schemas.microsoft.com/office/drawing/2014/main" val="4104467401"/>
                    </a:ext>
                  </a:extLst>
                </a:gridCol>
                <a:gridCol w="1351280">
                  <a:extLst>
                    <a:ext uri="{9D8B030D-6E8A-4147-A177-3AD203B41FA5}">
                      <a16:colId xmlns="" xmlns:a16="http://schemas.microsoft.com/office/drawing/2014/main" val="1373620477"/>
                    </a:ext>
                  </a:extLst>
                </a:gridCol>
              </a:tblGrid>
              <a:tr h="343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51705125"/>
                  </a:ext>
                </a:extLst>
              </a:tr>
              <a:tr h="1016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Табличка  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Нацроект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«Образование»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https://docs.google.com/presentation/d/1kDlMGLye0LMoMJF3rlS9Yr8upVshJurdByQrCOO1VnI/edit?usp=sharing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 fontAlgn="t"/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07842527"/>
                  </a:ext>
                </a:extLst>
              </a:tr>
              <a:tr h="689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 «Информация»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https://docs.google.com/presentation/d/11kf7wH5ug6UUoIV1RsEbEZXbbV6d8RmNCi_VAQQ5HTg/edit?usp=sharing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 fontAlgn="t"/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93394073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601687377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5720926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66206" y="287383"/>
            <a:ext cx="3239588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7313" y="287383"/>
            <a:ext cx="3265715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77795" y="287383"/>
            <a:ext cx="3122022" cy="131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1D7A142-5BAA-4938-96C2-AFE7B29AC4D4}"/>
              </a:ext>
            </a:extLst>
          </p:cNvPr>
          <p:cNvSpPr txBox="1">
            <a:spLocks/>
          </p:cNvSpPr>
          <p:nvPr/>
        </p:nvSpPr>
        <p:spPr>
          <a:xfrm>
            <a:off x="1158441" y="1782548"/>
            <a:ext cx="10283016" cy="2612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лаборатория физической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63280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3D463F-90AA-4D8A-BA8B-72535D2CFEB4}"/>
              </a:ext>
            </a:extLst>
          </p:cNvPr>
          <p:cNvSpPr txBox="1"/>
          <p:nvPr/>
        </p:nvSpPr>
        <p:spPr>
          <a:xfrm>
            <a:off x="2116940" y="2547974"/>
            <a:ext cx="692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Зонирование. Центр «Точка роста» на базе ГБОУ СОШ №1 города Кинеля (3 этаж)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8638348-1A8D-4F78-BB56-DC5952F95320}"/>
              </a:ext>
            </a:extLst>
          </p:cNvPr>
          <p:cNvSpPr/>
          <p:nvPr/>
        </p:nvSpPr>
        <p:spPr>
          <a:xfrm>
            <a:off x="2116940" y="6112468"/>
            <a:ext cx="491706" cy="350384"/>
          </a:xfrm>
          <a:prstGeom prst="rect">
            <a:avLst/>
          </a:prstGeom>
          <a:solidFill>
            <a:srgbClr val="E6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CF4A35-3698-4A81-A4DA-DF9A77808160}"/>
              </a:ext>
            </a:extLst>
          </p:cNvPr>
          <p:cNvSpPr txBox="1"/>
          <p:nvPr/>
        </p:nvSpPr>
        <p:spPr>
          <a:xfrm>
            <a:off x="2745424" y="6056828"/>
            <a:ext cx="150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67,0 м²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956F9F-ED5F-469B-8F14-439DC12CF82A}"/>
              </a:ext>
            </a:extLst>
          </p:cNvPr>
          <p:cNvSpPr txBox="1"/>
          <p:nvPr/>
        </p:nvSpPr>
        <p:spPr>
          <a:xfrm>
            <a:off x="940527" y="474446"/>
            <a:ext cx="2556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5245" y="474447"/>
            <a:ext cx="2834641" cy="1053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6354" y="474447"/>
            <a:ext cx="2573383" cy="1053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02D10E-F85B-4BCC-B019-9FD67B46B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5" t="31348" r="2579" b="29787"/>
          <a:stretch/>
        </p:blipFill>
        <p:spPr>
          <a:xfrm>
            <a:off x="1158425" y="2838194"/>
            <a:ext cx="9348280" cy="31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8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4A75E6-44E6-4535-9D55-AC0857147DFF}"/>
              </a:ext>
            </a:extLst>
          </p:cNvPr>
          <p:cNvSpPr txBox="1"/>
          <p:nvPr/>
        </p:nvSpPr>
        <p:spPr>
          <a:xfrm>
            <a:off x="691741" y="1359041"/>
            <a:ext cx="662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Зонирование. Центр «Точка роста» на базе ГБОУ СОШ №1 города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Кинеля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73F4A3-D86F-4966-BCB3-C3CD95976592}"/>
              </a:ext>
            </a:extLst>
          </p:cNvPr>
          <p:cNvSpPr txBox="1"/>
          <p:nvPr/>
        </p:nvSpPr>
        <p:spPr>
          <a:xfrm>
            <a:off x="8364052" y="1359040"/>
            <a:ext cx="382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химическая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биологическая 67,0 м²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47E603-498A-42BE-80E0-6EA2EEE79B6C}"/>
              </a:ext>
            </a:extLst>
          </p:cNvPr>
          <p:cNvSpPr txBox="1"/>
          <p:nvPr/>
        </p:nvSpPr>
        <p:spPr>
          <a:xfrm>
            <a:off x="497501" y="6064310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от пола 1000 мм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0E35F2-F7C2-4275-9618-A0489F687C88}"/>
              </a:ext>
            </a:extLst>
          </p:cNvPr>
          <p:cNvSpPr txBox="1"/>
          <p:nvPr/>
        </p:nvSpPr>
        <p:spPr>
          <a:xfrm>
            <a:off x="2743823" y="6163932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от пола 1700 мм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9BDC46DA-1B40-469E-8167-E82462B9F22A}"/>
              </a:ext>
            </a:extLst>
          </p:cNvPr>
          <p:cNvSpPr/>
          <p:nvPr/>
        </p:nvSpPr>
        <p:spPr>
          <a:xfrm>
            <a:off x="9539073" y="3988963"/>
            <a:ext cx="219487" cy="173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8A64EEB-1AEE-460F-9CFF-5A96CBC07011}"/>
              </a:ext>
            </a:extLst>
          </p:cNvPr>
          <p:cNvSpPr txBox="1"/>
          <p:nvPr/>
        </p:nvSpPr>
        <p:spPr>
          <a:xfrm>
            <a:off x="9834358" y="3887471"/>
            <a:ext cx="189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(стеллажи)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E33A115F-8C72-4357-A2DA-3004A84884DE}"/>
              </a:ext>
            </a:extLst>
          </p:cNvPr>
          <p:cNvSpPr/>
          <p:nvPr/>
        </p:nvSpPr>
        <p:spPr>
          <a:xfrm>
            <a:off x="9574632" y="4878547"/>
            <a:ext cx="219487" cy="173944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B78DD663-4718-4589-B0F7-82F9A4E98125}"/>
              </a:ext>
            </a:extLst>
          </p:cNvPr>
          <p:cNvSpPr/>
          <p:nvPr/>
        </p:nvSpPr>
        <p:spPr>
          <a:xfrm>
            <a:off x="9566870" y="4381167"/>
            <a:ext cx="219487" cy="173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B0E6E59-D93A-4151-9F83-9F92815EF6E7}"/>
              </a:ext>
            </a:extLst>
          </p:cNvPr>
          <p:cNvSpPr txBox="1"/>
          <p:nvPr/>
        </p:nvSpPr>
        <p:spPr>
          <a:xfrm>
            <a:off x="9894764" y="4240752"/>
            <a:ext cx="2266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реактивов,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сейф для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2E086C8C-7C88-4A77-9728-3E099C178306}"/>
              </a:ext>
            </a:extLst>
          </p:cNvPr>
          <p:cNvSpPr/>
          <p:nvPr/>
        </p:nvSpPr>
        <p:spPr>
          <a:xfrm>
            <a:off x="9572401" y="5305688"/>
            <a:ext cx="219487" cy="173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287A006-54FF-4990-87E0-3D0E5BC7FE83}"/>
              </a:ext>
            </a:extLst>
          </p:cNvPr>
          <p:cNvSpPr txBox="1"/>
          <p:nvPr/>
        </p:nvSpPr>
        <p:spPr>
          <a:xfrm>
            <a:off x="9919933" y="5005625"/>
            <a:ext cx="204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-магнитная доска,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для проектора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AFA455F4-8D7F-4C45-B743-B04A49830F03}"/>
              </a:ext>
            </a:extLst>
          </p:cNvPr>
          <p:cNvSpPr/>
          <p:nvPr/>
        </p:nvSpPr>
        <p:spPr>
          <a:xfrm>
            <a:off x="9565538" y="5634978"/>
            <a:ext cx="219487" cy="1739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D33A349-3D97-491C-8180-178BFC7A5254}"/>
              </a:ext>
            </a:extLst>
          </p:cNvPr>
          <p:cNvSpPr txBox="1"/>
          <p:nvPr/>
        </p:nvSpPr>
        <p:spPr>
          <a:xfrm>
            <a:off x="9985695" y="5460156"/>
            <a:ext cx="155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зона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(трансформируемая</a:t>
            </a:r>
            <a:r>
              <a:rPr lang="ru-RU" sz="1200" dirty="0"/>
              <a:t>)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B8701ED0-4B2B-4E81-B011-72042ED60663}"/>
              </a:ext>
            </a:extLst>
          </p:cNvPr>
          <p:cNvSpPr/>
          <p:nvPr/>
        </p:nvSpPr>
        <p:spPr>
          <a:xfrm>
            <a:off x="9527014" y="3140100"/>
            <a:ext cx="257337" cy="165995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DB8602FB-B5BC-4E96-9309-1721BB9430DC}"/>
              </a:ext>
            </a:extLst>
          </p:cNvPr>
          <p:cNvSpPr txBox="1"/>
          <p:nvPr/>
        </p:nvSpPr>
        <p:spPr>
          <a:xfrm>
            <a:off x="9874190" y="3047439"/>
            <a:ext cx="166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педагога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BD357CEC-F4B6-450C-AD91-71B3559D9CB1}"/>
              </a:ext>
            </a:extLst>
          </p:cNvPr>
          <p:cNvSpPr/>
          <p:nvPr/>
        </p:nvSpPr>
        <p:spPr>
          <a:xfrm>
            <a:off x="9539073" y="3619117"/>
            <a:ext cx="219487" cy="173944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94E2771-7F55-4757-9231-EB17CCB7B068}"/>
              </a:ext>
            </a:extLst>
          </p:cNvPr>
          <p:cNvSpPr txBox="1"/>
          <p:nvPr/>
        </p:nvSpPr>
        <p:spPr>
          <a:xfrm>
            <a:off x="9949813" y="3501632"/>
            <a:ext cx="1759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Демонстрационная зона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982078D-0563-451B-8C8A-A25B827BD290}"/>
              </a:ext>
            </a:extLst>
          </p:cNvPr>
          <p:cNvSpPr txBox="1"/>
          <p:nvPr/>
        </p:nvSpPr>
        <p:spPr>
          <a:xfrm>
            <a:off x="9834318" y="4593770"/>
            <a:ext cx="22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практической работы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(столы лабораторные)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1F15264E-7E17-4D61-920E-D4E1FFDFFAD9}"/>
              </a:ext>
            </a:extLst>
          </p:cNvPr>
          <p:cNvSpPr/>
          <p:nvPr/>
        </p:nvSpPr>
        <p:spPr>
          <a:xfrm>
            <a:off x="482672" y="6478365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C401517-695F-4394-BF0E-F40DE31C431E}"/>
              </a:ext>
            </a:extLst>
          </p:cNvPr>
          <p:cNvSpPr txBox="1"/>
          <p:nvPr/>
        </p:nvSpPr>
        <p:spPr>
          <a:xfrm>
            <a:off x="748504" y="6341309"/>
            <a:ext cx="1279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 двойная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31E617A5-AD81-43BE-B857-D836CE2D5355}"/>
              </a:ext>
            </a:extLst>
          </p:cNvPr>
          <p:cNvSpPr/>
          <p:nvPr/>
        </p:nvSpPr>
        <p:spPr>
          <a:xfrm>
            <a:off x="2809709" y="6478364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9854C422-76F4-4C3A-9955-D9043975AADF}"/>
              </a:ext>
            </a:extLst>
          </p:cNvPr>
          <p:cNvSpPr txBox="1"/>
          <p:nvPr/>
        </p:nvSpPr>
        <p:spPr>
          <a:xfrm>
            <a:off x="3115961" y="6440931"/>
            <a:ext cx="1078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Выключатель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76327636-9806-41DA-B48C-4E712E88EE55}"/>
              </a:ext>
            </a:extLst>
          </p:cNvPr>
          <p:cNvSpPr/>
          <p:nvPr/>
        </p:nvSpPr>
        <p:spPr>
          <a:xfrm>
            <a:off x="9520147" y="2508099"/>
            <a:ext cx="257337" cy="165995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93F501A-56B4-4EAA-A26C-3330D279C07A}"/>
              </a:ext>
            </a:extLst>
          </p:cNvPr>
          <p:cNvSpPr txBox="1"/>
          <p:nvPr/>
        </p:nvSpPr>
        <p:spPr>
          <a:xfrm>
            <a:off x="9846192" y="2124521"/>
            <a:ext cx="20121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Вытяжные шкафы </a:t>
            </a:r>
          </a:p>
          <a:p>
            <a:pPr>
              <a:lnSpc>
                <a:spcPts val="144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(демонстрационный и для </a:t>
            </a:r>
          </a:p>
          <a:p>
            <a:pPr>
              <a:lnSpc>
                <a:spcPts val="144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реактивов)</a:t>
            </a:r>
          </a:p>
        </p:txBody>
      </p:sp>
      <p:grpSp>
        <p:nvGrpSpPr>
          <p:cNvPr id="114" name="Группа 113">
            <a:extLst>
              <a:ext uri="{FF2B5EF4-FFF2-40B4-BE49-F238E27FC236}">
                <a16:creationId xmlns="" xmlns:a16="http://schemas.microsoft.com/office/drawing/2014/main" id="{F517EF0A-9E5A-47B8-8623-72BF2C7336C8}"/>
              </a:ext>
            </a:extLst>
          </p:cNvPr>
          <p:cNvGrpSpPr/>
          <p:nvPr/>
        </p:nvGrpSpPr>
        <p:grpSpPr>
          <a:xfrm>
            <a:off x="531070" y="1699946"/>
            <a:ext cx="7832982" cy="3712357"/>
            <a:chOff x="420624" y="1170432"/>
            <a:chExt cx="8183880" cy="5129784"/>
          </a:xfrm>
        </p:grpSpPr>
        <p:sp>
          <p:nvSpPr>
            <p:cNvPr id="115" name="Прямоугольник 114">
              <a:extLst>
                <a:ext uri="{FF2B5EF4-FFF2-40B4-BE49-F238E27FC236}">
                  <a16:creationId xmlns="" xmlns:a16="http://schemas.microsoft.com/office/drawing/2014/main" id="{118E9232-EBA0-42E7-B732-D5DAA88D9295}"/>
                </a:ext>
              </a:extLst>
            </p:cNvPr>
            <p:cNvSpPr/>
            <p:nvPr/>
          </p:nvSpPr>
          <p:spPr>
            <a:xfrm flipH="1">
              <a:off x="420624" y="1170432"/>
              <a:ext cx="8183880" cy="512978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="" xmlns:a16="http://schemas.microsoft.com/office/drawing/2014/main" id="{A519B2D8-CF69-4B18-A554-66C3AE11EA0B}"/>
                </a:ext>
              </a:extLst>
            </p:cNvPr>
            <p:cNvSpPr/>
            <p:nvPr/>
          </p:nvSpPr>
          <p:spPr>
            <a:xfrm>
              <a:off x="566928" y="1316736"/>
              <a:ext cx="7882128" cy="486460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5D369598-F797-4122-9CC5-23ABB696B724}"/>
              </a:ext>
            </a:extLst>
          </p:cNvPr>
          <p:cNvSpPr/>
          <p:nvPr/>
        </p:nvSpPr>
        <p:spPr>
          <a:xfrm>
            <a:off x="5005114" y="1739293"/>
            <a:ext cx="11197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659488A4-CD4D-468B-8653-11C712E419F4}"/>
              </a:ext>
            </a:extLst>
          </p:cNvPr>
          <p:cNvSpPr/>
          <p:nvPr/>
        </p:nvSpPr>
        <p:spPr>
          <a:xfrm>
            <a:off x="3050094" y="1730606"/>
            <a:ext cx="1119771" cy="7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2DFE3632-B10E-48CA-86D2-1DACDBD5A9E3}"/>
              </a:ext>
            </a:extLst>
          </p:cNvPr>
          <p:cNvSpPr/>
          <p:nvPr/>
        </p:nvSpPr>
        <p:spPr>
          <a:xfrm>
            <a:off x="1365910" y="1666818"/>
            <a:ext cx="950069" cy="93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BE3A52DE-FE06-41B8-988D-0F059F77931E}"/>
              </a:ext>
            </a:extLst>
          </p:cNvPr>
          <p:cNvSpPr/>
          <p:nvPr/>
        </p:nvSpPr>
        <p:spPr>
          <a:xfrm rot="10800000">
            <a:off x="5875458" y="5335247"/>
            <a:ext cx="61379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3C9DF722-112E-40B1-8B5C-6CAD7190C91A}"/>
              </a:ext>
            </a:extLst>
          </p:cNvPr>
          <p:cNvSpPr/>
          <p:nvPr/>
        </p:nvSpPr>
        <p:spPr>
          <a:xfrm flipH="1">
            <a:off x="6885510" y="2610592"/>
            <a:ext cx="45719" cy="1012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16F94C53-6B8C-46F9-80A8-8D1F5B302F77}"/>
              </a:ext>
            </a:extLst>
          </p:cNvPr>
          <p:cNvSpPr/>
          <p:nvPr/>
        </p:nvSpPr>
        <p:spPr>
          <a:xfrm flipH="1" flipV="1">
            <a:off x="5973690" y="2277365"/>
            <a:ext cx="320334" cy="6279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кругленный прямоугольник 30">
            <a:extLst>
              <a:ext uri="{FF2B5EF4-FFF2-40B4-BE49-F238E27FC236}">
                <a16:creationId xmlns="" xmlns:a16="http://schemas.microsoft.com/office/drawing/2014/main" id="{4D9D39A3-2701-42B7-B153-E9640E835111}"/>
              </a:ext>
            </a:extLst>
          </p:cNvPr>
          <p:cNvSpPr/>
          <p:nvPr/>
        </p:nvSpPr>
        <p:spPr>
          <a:xfrm flipH="1" flipV="1">
            <a:off x="6371292" y="3017966"/>
            <a:ext cx="235916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4131520A-BE9A-429E-B87D-E30F5392CFED}"/>
              </a:ext>
            </a:extLst>
          </p:cNvPr>
          <p:cNvSpPr/>
          <p:nvPr/>
        </p:nvSpPr>
        <p:spPr>
          <a:xfrm flipH="1" flipV="1">
            <a:off x="5964030" y="2893016"/>
            <a:ext cx="341508" cy="663108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128" name="Группа 127">
            <a:extLst>
              <a:ext uri="{FF2B5EF4-FFF2-40B4-BE49-F238E27FC236}">
                <a16:creationId xmlns="" xmlns:a16="http://schemas.microsoft.com/office/drawing/2014/main" id="{85504170-942C-47F8-999B-31FB86EAE55C}"/>
              </a:ext>
            </a:extLst>
          </p:cNvPr>
          <p:cNvGrpSpPr/>
          <p:nvPr/>
        </p:nvGrpSpPr>
        <p:grpSpPr>
          <a:xfrm rot="16200000">
            <a:off x="2799935" y="4247665"/>
            <a:ext cx="404680" cy="2004547"/>
            <a:chOff x="473378" y="1731245"/>
            <a:chExt cx="539573" cy="2004547"/>
          </a:xfrm>
        </p:grpSpPr>
        <p:grpSp>
          <p:nvGrpSpPr>
            <p:cNvPr id="129" name="Группа 128">
              <a:extLst>
                <a:ext uri="{FF2B5EF4-FFF2-40B4-BE49-F238E27FC236}">
                  <a16:creationId xmlns="" xmlns:a16="http://schemas.microsoft.com/office/drawing/2014/main" id="{DE2A3083-3C07-40EB-A7C6-18E082C05298}"/>
                </a:ext>
              </a:extLst>
            </p:cNvPr>
            <p:cNvGrpSpPr/>
            <p:nvPr/>
          </p:nvGrpSpPr>
          <p:grpSpPr>
            <a:xfrm rot="5400000">
              <a:off x="567783" y="1780981"/>
              <a:ext cx="494904" cy="395432"/>
              <a:chOff x="1252182" y="2260018"/>
              <a:chExt cx="494904" cy="395432"/>
            </a:xfrm>
          </p:grpSpPr>
          <p:sp>
            <p:nvSpPr>
              <p:cNvPr id="141" name="Прямоугольник 140">
                <a:extLst>
                  <a:ext uri="{FF2B5EF4-FFF2-40B4-BE49-F238E27FC236}">
                    <a16:creationId xmlns="" xmlns:a16="http://schemas.microsoft.com/office/drawing/2014/main" id="{C29E50D1-A6FE-44CB-8C84-09F4EF805E93}"/>
                  </a:ext>
                </a:extLst>
              </p:cNvPr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Скругленный прямоугольник 45">
                <a:extLst>
                  <a:ext uri="{FF2B5EF4-FFF2-40B4-BE49-F238E27FC236}">
                    <a16:creationId xmlns="" xmlns:a16="http://schemas.microsoft.com/office/drawing/2014/main" id="{2C6B78EA-7375-41F7-826E-370098E8A1C4}"/>
                  </a:ext>
                </a:extLst>
              </p:cNvPr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Скругленный прямоугольник 46">
                <a:extLst>
                  <a:ext uri="{FF2B5EF4-FFF2-40B4-BE49-F238E27FC236}">
                    <a16:creationId xmlns="" xmlns:a16="http://schemas.microsoft.com/office/drawing/2014/main" id="{A22566DB-B525-4A32-BCEF-5F295B1D2670}"/>
                  </a:ext>
                </a:extLst>
              </p:cNvPr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0" name="Прямоугольник 129">
              <a:extLst>
                <a:ext uri="{FF2B5EF4-FFF2-40B4-BE49-F238E27FC236}">
                  <a16:creationId xmlns="" xmlns:a16="http://schemas.microsoft.com/office/drawing/2014/main" id="{0D94436B-069E-40F5-91DB-55FF2D448646}"/>
                </a:ext>
              </a:extLst>
            </p:cNvPr>
            <p:cNvSpPr/>
            <p:nvPr/>
          </p:nvSpPr>
          <p:spPr>
            <a:xfrm flipH="1">
              <a:off x="473378" y="1898921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="" xmlns:a16="http://schemas.microsoft.com/office/drawing/2014/main" id="{3092B097-DECA-4069-96C5-63E70A30264A}"/>
                </a:ext>
              </a:extLst>
            </p:cNvPr>
            <p:cNvSpPr/>
            <p:nvPr/>
          </p:nvSpPr>
          <p:spPr>
            <a:xfrm flipH="1">
              <a:off x="482803" y="3411855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="" xmlns:a16="http://schemas.microsoft.com/office/drawing/2014/main" id="{1B90D7AE-DEA1-415D-8A93-AA8ACA670B43}"/>
                </a:ext>
              </a:extLst>
            </p:cNvPr>
            <p:cNvSpPr/>
            <p:nvPr/>
          </p:nvSpPr>
          <p:spPr>
            <a:xfrm flipH="1">
              <a:off x="473378" y="2646583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3" name="Группа 132">
              <a:extLst>
                <a:ext uri="{FF2B5EF4-FFF2-40B4-BE49-F238E27FC236}">
                  <a16:creationId xmlns="" xmlns:a16="http://schemas.microsoft.com/office/drawing/2014/main" id="{58286DBA-4C9A-4860-AC7B-E1595D5FFC88}"/>
                </a:ext>
              </a:extLst>
            </p:cNvPr>
            <p:cNvGrpSpPr/>
            <p:nvPr/>
          </p:nvGrpSpPr>
          <p:grpSpPr>
            <a:xfrm rot="5400000">
              <a:off x="566040" y="2571192"/>
              <a:ext cx="494904" cy="395432"/>
              <a:chOff x="1252182" y="2260018"/>
              <a:chExt cx="494904" cy="395432"/>
            </a:xfrm>
          </p:grpSpPr>
          <p:sp>
            <p:nvSpPr>
              <p:cNvPr id="138" name="Прямоугольник 137">
                <a:extLst>
                  <a:ext uri="{FF2B5EF4-FFF2-40B4-BE49-F238E27FC236}">
                    <a16:creationId xmlns="" xmlns:a16="http://schemas.microsoft.com/office/drawing/2014/main" id="{17262423-4B2C-4A6D-83E8-797E59EFB631}"/>
                  </a:ext>
                </a:extLst>
              </p:cNvPr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Скругленный прямоугольник 72">
                <a:extLst>
                  <a:ext uri="{FF2B5EF4-FFF2-40B4-BE49-F238E27FC236}">
                    <a16:creationId xmlns="" xmlns:a16="http://schemas.microsoft.com/office/drawing/2014/main" id="{D1E9A122-D682-4B9C-AC9F-CA878C676912}"/>
                  </a:ext>
                </a:extLst>
              </p:cNvPr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Скругленный прямоугольник 73">
                <a:extLst>
                  <a:ext uri="{FF2B5EF4-FFF2-40B4-BE49-F238E27FC236}">
                    <a16:creationId xmlns="" xmlns:a16="http://schemas.microsoft.com/office/drawing/2014/main" id="{459DF498-BBB7-42A1-BE44-1A9129C01831}"/>
                  </a:ext>
                </a:extLst>
              </p:cNvPr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4" name="Группа 133">
              <a:extLst>
                <a:ext uri="{FF2B5EF4-FFF2-40B4-BE49-F238E27FC236}">
                  <a16:creationId xmlns="" xmlns:a16="http://schemas.microsoft.com/office/drawing/2014/main" id="{F8295F78-EA16-467C-9940-D3B0E6D88830}"/>
                </a:ext>
              </a:extLst>
            </p:cNvPr>
            <p:cNvGrpSpPr/>
            <p:nvPr/>
          </p:nvGrpSpPr>
          <p:grpSpPr>
            <a:xfrm rot="5400000">
              <a:off x="567733" y="3290624"/>
              <a:ext cx="494904" cy="395432"/>
              <a:chOff x="1252182" y="2260018"/>
              <a:chExt cx="494904" cy="395432"/>
            </a:xfrm>
          </p:grpSpPr>
          <p:sp>
            <p:nvSpPr>
              <p:cNvPr id="135" name="Прямоугольник 134">
                <a:extLst>
                  <a:ext uri="{FF2B5EF4-FFF2-40B4-BE49-F238E27FC236}">
                    <a16:creationId xmlns="" xmlns:a16="http://schemas.microsoft.com/office/drawing/2014/main" id="{FB829AEB-3FD2-4B8F-859D-D9254212F4D3}"/>
                  </a:ext>
                </a:extLst>
              </p:cNvPr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Скругленный прямоугольник 76">
                <a:extLst>
                  <a:ext uri="{FF2B5EF4-FFF2-40B4-BE49-F238E27FC236}">
                    <a16:creationId xmlns="" xmlns:a16="http://schemas.microsoft.com/office/drawing/2014/main" id="{B38A3F38-D784-4343-B5D8-B51593A60DA1}"/>
                  </a:ext>
                </a:extLst>
              </p:cNvPr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Скругленный прямоугольник 77">
                <a:extLst>
                  <a:ext uri="{FF2B5EF4-FFF2-40B4-BE49-F238E27FC236}">
                    <a16:creationId xmlns="" xmlns:a16="http://schemas.microsoft.com/office/drawing/2014/main" id="{52F899FA-373A-4BB6-98E6-2F1432849A20}"/>
                  </a:ext>
                </a:extLst>
              </p:cNvPr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4" name="Стрелка вниз 79">
            <a:extLst>
              <a:ext uri="{FF2B5EF4-FFF2-40B4-BE49-F238E27FC236}">
                <a16:creationId xmlns="" xmlns:a16="http://schemas.microsoft.com/office/drawing/2014/main" id="{6BA918CB-9422-4E16-A09F-3487C42C3518}"/>
              </a:ext>
            </a:extLst>
          </p:cNvPr>
          <p:cNvSpPr/>
          <p:nvPr/>
        </p:nvSpPr>
        <p:spPr>
          <a:xfrm rot="10800000">
            <a:off x="5960495" y="5445210"/>
            <a:ext cx="333529" cy="18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2C4C802E-7B81-4692-AD13-92FBA4C9E435}"/>
              </a:ext>
            </a:extLst>
          </p:cNvPr>
          <p:cNvSpPr/>
          <p:nvPr/>
        </p:nvSpPr>
        <p:spPr>
          <a:xfrm>
            <a:off x="5396348" y="5314602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>
            <a:extLst>
              <a:ext uri="{FF2B5EF4-FFF2-40B4-BE49-F238E27FC236}">
                <a16:creationId xmlns="" xmlns:a16="http://schemas.microsoft.com/office/drawing/2014/main" id="{4E63502D-E716-46B6-BEFF-B70FBFC44FFD}"/>
              </a:ext>
            </a:extLst>
          </p:cNvPr>
          <p:cNvSpPr/>
          <p:nvPr/>
        </p:nvSpPr>
        <p:spPr>
          <a:xfrm flipH="1" flipV="1">
            <a:off x="6742081" y="1706191"/>
            <a:ext cx="170078" cy="939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="" xmlns:a16="http://schemas.microsoft.com/office/drawing/2014/main" id="{DB7165E8-7386-43EB-88F2-584E78A215F2}"/>
              </a:ext>
            </a:extLst>
          </p:cNvPr>
          <p:cNvCxnSpPr>
            <a:cxnSpLocks/>
          </p:cNvCxnSpPr>
          <p:nvPr/>
        </p:nvCxnSpPr>
        <p:spPr>
          <a:xfrm flipH="1">
            <a:off x="6950524" y="1704258"/>
            <a:ext cx="18740" cy="367287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="" xmlns:a16="http://schemas.microsoft.com/office/drawing/2014/main" id="{15D28762-CE38-4451-B927-562935B5266C}"/>
              </a:ext>
            </a:extLst>
          </p:cNvPr>
          <p:cNvCxnSpPr>
            <a:cxnSpLocks/>
          </p:cNvCxnSpPr>
          <p:nvPr/>
        </p:nvCxnSpPr>
        <p:spPr>
          <a:xfrm>
            <a:off x="7038448" y="1730606"/>
            <a:ext cx="0" cy="367165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Прямоугольник 149">
            <a:extLst>
              <a:ext uri="{FF2B5EF4-FFF2-40B4-BE49-F238E27FC236}">
                <a16:creationId xmlns="" xmlns:a16="http://schemas.microsoft.com/office/drawing/2014/main" id="{F60A1957-6A29-4A5F-B9EB-05F8DE242917}"/>
              </a:ext>
            </a:extLst>
          </p:cNvPr>
          <p:cNvSpPr/>
          <p:nvPr/>
        </p:nvSpPr>
        <p:spPr>
          <a:xfrm rot="10800000" flipH="1">
            <a:off x="7968229" y="2698152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>
            <a:extLst>
              <a:ext uri="{FF2B5EF4-FFF2-40B4-BE49-F238E27FC236}">
                <a16:creationId xmlns="" xmlns:a16="http://schemas.microsoft.com/office/drawing/2014/main" id="{BDF1C39D-8E98-41CD-B430-AF1BBA1510EC}"/>
              </a:ext>
            </a:extLst>
          </p:cNvPr>
          <p:cNvSpPr/>
          <p:nvPr/>
        </p:nvSpPr>
        <p:spPr>
          <a:xfrm rot="10800000" flipH="1">
            <a:off x="7978541" y="3550990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>
            <a:extLst>
              <a:ext uri="{FF2B5EF4-FFF2-40B4-BE49-F238E27FC236}">
                <a16:creationId xmlns="" xmlns:a16="http://schemas.microsoft.com/office/drawing/2014/main" id="{5A3422A5-37FE-48E9-BD53-9169322A71B5}"/>
              </a:ext>
            </a:extLst>
          </p:cNvPr>
          <p:cNvSpPr/>
          <p:nvPr/>
        </p:nvSpPr>
        <p:spPr>
          <a:xfrm rot="10800000" flipH="1">
            <a:off x="7988977" y="4403331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>
            <a:extLst>
              <a:ext uri="{FF2B5EF4-FFF2-40B4-BE49-F238E27FC236}">
                <a16:creationId xmlns="" xmlns:a16="http://schemas.microsoft.com/office/drawing/2014/main" id="{0DC685A7-10F4-47DE-B882-052C6461B17D}"/>
              </a:ext>
            </a:extLst>
          </p:cNvPr>
          <p:cNvSpPr/>
          <p:nvPr/>
        </p:nvSpPr>
        <p:spPr>
          <a:xfrm rot="5400000" flipH="1" flipV="1">
            <a:off x="7438131" y="1786017"/>
            <a:ext cx="288020" cy="42145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54" name="Скругленный прямоугольник 30">
            <a:extLst>
              <a:ext uri="{FF2B5EF4-FFF2-40B4-BE49-F238E27FC236}">
                <a16:creationId xmlns="" xmlns:a16="http://schemas.microsoft.com/office/drawing/2014/main" id="{3AEF5FDF-3A7F-45D9-8712-621083B6A961}"/>
              </a:ext>
            </a:extLst>
          </p:cNvPr>
          <p:cNvSpPr/>
          <p:nvPr/>
        </p:nvSpPr>
        <p:spPr>
          <a:xfrm flipH="1" flipV="1">
            <a:off x="7441747" y="2242045"/>
            <a:ext cx="235916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>
            <a:extLst>
              <a:ext uri="{FF2B5EF4-FFF2-40B4-BE49-F238E27FC236}">
                <a16:creationId xmlns="" xmlns:a16="http://schemas.microsoft.com/office/drawing/2014/main" id="{407AE72D-1361-4C6E-AC8E-185F32874CEC}"/>
              </a:ext>
            </a:extLst>
          </p:cNvPr>
          <p:cNvSpPr/>
          <p:nvPr/>
        </p:nvSpPr>
        <p:spPr>
          <a:xfrm rot="16200000">
            <a:off x="6678548" y="4705693"/>
            <a:ext cx="613792" cy="7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4C1012D9-3B5F-46EF-BF5D-DF98DF2790A8}"/>
              </a:ext>
            </a:extLst>
          </p:cNvPr>
          <p:cNvSpPr/>
          <p:nvPr/>
        </p:nvSpPr>
        <p:spPr>
          <a:xfrm>
            <a:off x="7229146" y="1714792"/>
            <a:ext cx="730616" cy="9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="" xmlns:a16="http://schemas.microsoft.com/office/drawing/2014/main" id="{E0A3C67A-294E-4573-BDA2-DB71B8FFFAB2}"/>
              </a:ext>
            </a:extLst>
          </p:cNvPr>
          <p:cNvSpPr/>
          <p:nvPr/>
        </p:nvSpPr>
        <p:spPr>
          <a:xfrm rot="5400000" flipH="1" flipV="1">
            <a:off x="3296747" y="4087282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>
            <a:extLst>
              <a:ext uri="{FF2B5EF4-FFF2-40B4-BE49-F238E27FC236}">
                <a16:creationId xmlns="" xmlns:a16="http://schemas.microsoft.com/office/drawing/2014/main" id="{D0EB997D-C1EC-4D6B-A0EC-CEC71870273A}"/>
              </a:ext>
            </a:extLst>
          </p:cNvPr>
          <p:cNvSpPr/>
          <p:nvPr/>
        </p:nvSpPr>
        <p:spPr>
          <a:xfrm rot="5400000" flipH="1" flipV="1">
            <a:off x="3875826" y="4087281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AD8F9AC1-BAA9-43FE-871B-A9577D14C975}"/>
              </a:ext>
            </a:extLst>
          </p:cNvPr>
          <p:cNvSpPr/>
          <p:nvPr/>
        </p:nvSpPr>
        <p:spPr>
          <a:xfrm rot="5400000" flipH="1" flipV="1">
            <a:off x="4454230" y="4089839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кругленный прямоугольник 34">
            <a:extLst>
              <a:ext uri="{FF2B5EF4-FFF2-40B4-BE49-F238E27FC236}">
                <a16:creationId xmlns="" xmlns:a16="http://schemas.microsoft.com/office/drawing/2014/main" id="{E022E167-1B7C-4AE8-90F2-596E076D7728}"/>
              </a:ext>
            </a:extLst>
          </p:cNvPr>
          <p:cNvSpPr/>
          <p:nvPr/>
        </p:nvSpPr>
        <p:spPr>
          <a:xfrm rot="5400000" flipH="1" flipV="1">
            <a:off x="4663123" y="4525592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>
            <a:extLst>
              <a:ext uri="{FF2B5EF4-FFF2-40B4-BE49-F238E27FC236}">
                <a16:creationId xmlns="" xmlns:a16="http://schemas.microsoft.com/office/drawing/2014/main" id="{14F79DB0-50AD-45E2-BBFD-EFAC33048AEF}"/>
              </a:ext>
            </a:extLst>
          </p:cNvPr>
          <p:cNvSpPr/>
          <p:nvPr/>
        </p:nvSpPr>
        <p:spPr>
          <a:xfrm rot="5400000" flipH="1" flipV="1">
            <a:off x="3291585" y="3801236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кругленный прямоугольник 34">
            <a:extLst>
              <a:ext uri="{FF2B5EF4-FFF2-40B4-BE49-F238E27FC236}">
                <a16:creationId xmlns="" xmlns:a16="http://schemas.microsoft.com/office/drawing/2014/main" id="{86CCD789-10F4-4283-842B-13C5210D97B4}"/>
              </a:ext>
            </a:extLst>
          </p:cNvPr>
          <p:cNvSpPr/>
          <p:nvPr/>
        </p:nvSpPr>
        <p:spPr>
          <a:xfrm rot="5400000" flipH="1" flipV="1">
            <a:off x="4381259" y="451864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>
            <a:extLst>
              <a:ext uri="{FF2B5EF4-FFF2-40B4-BE49-F238E27FC236}">
                <a16:creationId xmlns="" xmlns:a16="http://schemas.microsoft.com/office/drawing/2014/main" id="{D4FD828C-4BC5-48E9-ACD0-B6CD32E4B2EE}"/>
              </a:ext>
            </a:extLst>
          </p:cNvPr>
          <p:cNvSpPr/>
          <p:nvPr/>
        </p:nvSpPr>
        <p:spPr>
          <a:xfrm flipH="1" flipV="1">
            <a:off x="1569447" y="3737582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>
            <a:extLst>
              <a:ext uri="{FF2B5EF4-FFF2-40B4-BE49-F238E27FC236}">
                <a16:creationId xmlns="" xmlns:a16="http://schemas.microsoft.com/office/drawing/2014/main" id="{03DB5D59-D430-41B0-8C94-0457AD7D1F57}"/>
              </a:ext>
            </a:extLst>
          </p:cNvPr>
          <p:cNvSpPr/>
          <p:nvPr/>
        </p:nvSpPr>
        <p:spPr>
          <a:xfrm flipH="1" flipV="1">
            <a:off x="1568835" y="3160804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>
            <a:extLst>
              <a:ext uri="{FF2B5EF4-FFF2-40B4-BE49-F238E27FC236}">
                <a16:creationId xmlns="" xmlns:a16="http://schemas.microsoft.com/office/drawing/2014/main" id="{02449F98-279E-43D0-B4FE-285ED1F8D3D8}"/>
              </a:ext>
            </a:extLst>
          </p:cNvPr>
          <p:cNvSpPr/>
          <p:nvPr/>
        </p:nvSpPr>
        <p:spPr>
          <a:xfrm rot="5400000" flipH="1" flipV="1">
            <a:off x="3878139" y="3801236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>
            <a:extLst>
              <a:ext uri="{FF2B5EF4-FFF2-40B4-BE49-F238E27FC236}">
                <a16:creationId xmlns="" xmlns:a16="http://schemas.microsoft.com/office/drawing/2014/main" id="{147D25A5-C8E8-4493-9141-CA20537D9E56}"/>
              </a:ext>
            </a:extLst>
          </p:cNvPr>
          <p:cNvSpPr/>
          <p:nvPr/>
        </p:nvSpPr>
        <p:spPr>
          <a:xfrm rot="5400000" flipH="1" flipV="1">
            <a:off x="4459529" y="3807837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9ACAA4B0-307F-4AB8-A115-92A6942AC42D}"/>
              </a:ext>
            </a:extLst>
          </p:cNvPr>
          <p:cNvSpPr/>
          <p:nvPr/>
        </p:nvSpPr>
        <p:spPr>
          <a:xfrm flipH="1" flipV="1">
            <a:off x="1568835" y="2563322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Скругленный прямоугольник 34">
            <a:extLst>
              <a:ext uri="{FF2B5EF4-FFF2-40B4-BE49-F238E27FC236}">
                <a16:creationId xmlns="" xmlns:a16="http://schemas.microsoft.com/office/drawing/2014/main" id="{F23E1F10-4CB1-47EA-ACA4-E24E56058590}"/>
              </a:ext>
            </a:extLst>
          </p:cNvPr>
          <p:cNvSpPr/>
          <p:nvPr/>
        </p:nvSpPr>
        <p:spPr>
          <a:xfrm flipH="1" flipV="1">
            <a:off x="1287850" y="285701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Скругленный прямоугольник 34">
            <a:extLst>
              <a:ext uri="{FF2B5EF4-FFF2-40B4-BE49-F238E27FC236}">
                <a16:creationId xmlns="" xmlns:a16="http://schemas.microsoft.com/office/drawing/2014/main" id="{197E3A90-9EA7-40DB-B5F1-4A222B2751F7}"/>
              </a:ext>
            </a:extLst>
          </p:cNvPr>
          <p:cNvSpPr/>
          <p:nvPr/>
        </p:nvSpPr>
        <p:spPr>
          <a:xfrm flipH="1" flipV="1">
            <a:off x="1281254" y="256026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>
            <a:extLst>
              <a:ext uri="{FF2B5EF4-FFF2-40B4-BE49-F238E27FC236}">
                <a16:creationId xmlns="" xmlns:a16="http://schemas.microsoft.com/office/drawing/2014/main" id="{BE91131A-5AA2-462A-8FF0-1CDB89244875}"/>
              </a:ext>
            </a:extLst>
          </p:cNvPr>
          <p:cNvSpPr/>
          <p:nvPr/>
        </p:nvSpPr>
        <p:spPr>
          <a:xfrm>
            <a:off x="5946339" y="1852734"/>
            <a:ext cx="347685" cy="410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>
            <a:extLst>
              <a:ext uri="{FF2B5EF4-FFF2-40B4-BE49-F238E27FC236}">
                <a16:creationId xmlns="" xmlns:a16="http://schemas.microsoft.com/office/drawing/2014/main" id="{AA3BB7D6-BA9F-41A7-93C3-4A03CF1AAAFE}"/>
              </a:ext>
            </a:extLst>
          </p:cNvPr>
          <p:cNvSpPr/>
          <p:nvPr/>
        </p:nvSpPr>
        <p:spPr>
          <a:xfrm>
            <a:off x="6020752" y="1952884"/>
            <a:ext cx="193700" cy="1894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55D9A7A7-26B7-494B-BFE7-F4FF97BAA62C}"/>
              </a:ext>
            </a:extLst>
          </p:cNvPr>
          <p:cNvSpPr/>
          <p:nvPr/>
        </p:nvSpPr>
        <p:spPr>
          <a:xfrm flipH="1">
            <a:off x="692116" y="4315511"/>
            <a:ext cx="208968" cy="8425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3" name="Скругленный прямоугольник 34">
            <a:extLst>
              <a:ext uri="{FF2B5EF4-FFF2-40B4-BE49-F238E27FC236}">
                <a16:creationId xmlns="" xmlns:a16="http://schemas.microsoft.com/office/drawing/2014/main" id="{13B5129A-F52C-4D78-BFA8-5CEFC7093B3B}"/>
              </a:ext>
            </a:extLst>
          </p:cNvPr>
          <p:cNvSpPr/>
          <p:nvPr/>
        </p:nvSpPr>
        <p:spPr>
          <a:xfrm rot="5400000" flipH="1" flipV="1">
            <a:off x="4035742" y="4528433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Скругленный прямоугольник 34">
            <a:extLst>
              <a:ext uri="{FF2B5EF4-FFF2-40B4-BE49-F238E27FC236}">
                <a16:creationId xmlns="" xmlns:a16="http://schemas.microsoft.com/office/drawing/2014/main" id="{BA0CF9E2-E622-4615-8045-641D901198E6}"/>
              </a:ext>
            </a:extLst>
          </p:cNvPr>
          <p:cNvSpPr/>
          <p:nvPr/>
        </p:nvSpPr>
        <p:spPr>
          <a:xfrm rot="5400000" flipH="1" flipV="1">
            <a:off x="3753878" y="4521485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Скругленный прямоугольник 34">
            <a:extLst>
              <a:ext uri="{FF2B5EF4-FFF2-40B4-BE49-F238E27FC236}">
                <a16:creationId xmlns="" xmlns:a16="http://schemas.microsoft.com/office/drawing/2014/main" id="{1FFCB14F-0AEB-4833-8274-2CC525E1BF46}"/>
              </a:ext>
            </a:extLst>
          </p:cNvPr>
          <p:cNvSpPr/>
          <p:nvPr/>
        </p:nvSpPr>
        <p:spPr>
          <a:xfrm rot="5400000" flipH="1" flipV="1">
            <a:off x="3457562" y="4520025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Скругленный прямоугольник 34">
            <a:extLst>
              <a:ext uri="{FF2B5EF4-FFF2-40B4-BE49-F238E27FC236}">
                <a16:creationId xmlns="" xmlns:a16="http://schemas.microsoft.com/office/drawing/2014/main" id="{C20B1DBE-8F9C-4518-A08C-71E7D09EADDD}"/>
              </a:ext>
            </a:extLst>
          </p:cNvPr>
          <p:cNvSpPr/>
          <p:nvPr/>
        </p:nvSpPr>
        <p:spPr>
          <a:xfrm rot="5400000" flipH="1" flipV="1">
            <a:off x="3175698" y="4513077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Скругленный прямоугольник 34">
            <a:extLst>
              <a:ext uri="{FF2B5EF4-FFF2-40B4-BE49-F238E27FC236}">
                <a16:creationId xmlns="" xmlns:a16="http://schemas.microsoft.com/office/drawing/2014/main" id="{65DD99B1-AA31-44DA-9B55-894507937AD5}"/>
              </a:ext>
            </a:extLst>
          </p:cNvPr>
          <p:cNvSpPr/>
          <p:nvPr/>
        </p:nvSpPr>
        <p:spPr>
          <a:xfrm flipH="1" flipV="1">
            <a:off x="1295281" y="3453098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Скругленный прямоугольник 34">
            <a:extLst>
              <a:ext uri="{FF2B5EF4-FFF2-40B4-BE49-F238E27FC236}">
                <a16:creationId xmlns="" xmlns:a16="http://schemas.microsoft.com/office/drawing/2014/main" id="{390106F3-5E0C-4CFA-AF21-CC215DFF1014}"/>
              </a:ext>
            </a:extLst>
          </p:cNvPr>
          <p:cNvSpPr/>
          <p:nvPr/>
        </p:nvSpPr>
        <p:spPr>
          <a:xfrm flipH="1" flipV="1">
            <a:off x="1288685" y="3156352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Скругленный прямоугольник 34">
            <a:extLst>
              <a:ext uri="{FF2B5EF4-FFF2-40B4-BE49-F238E27FC236}">
                <a16:creationId xmlns="" xmlns:a16="http://schemas.microsoft.com/office/drawing/2014/main" id="{3FEED93C-5D3D-4E8B-BD65-FCECAC4B7382}"/>
              </a:ext>
            </a:extLst>
          </p:cNvPr>
          <p:cNvSpPr/>
          <p:nvPr/>
        </p:nvSpPr>
        <p:spPr>
          <a:xfrm flipH="1" flipV="1">
            <a:off x="1295891" y="4049077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Скругленный прямоугольник 34">
            <a:extLst>
              <a:ext uri="{FF2B5EF4-FFF2-40B4-BE49-F238E27FC236}">
                <a16:creationId xmlns="" xmlns:a16="http://schemas.microsoft.com/office/drawing/2014/main" id="{E75AF271-0931-43C2-9234-637D35C2EDB3}"/>
              </a:ext>
            </a:extLst>
          </p:cNvPr>
          <p:cNvSpPr/>
          <p:nvPr/>
        </p:nvSpPr>
        <p:spPr>
          <a:xfrm flipH="1" flipV="1">
            <a:off x="1289295" y="3752331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Скругленный прямоугольник 34">
            <a:extLst>
              <a:ext uri="{FF2B5EF4-FFF2-40B4-BE49-F238E27FC236}">
                <a16:creationId xmlns="" xmlns:a16="http://schemas.microsoft.com/office/drawing/2014/main" id="{27E8F195-6C7D-44EC-B61E-634C2102F193}"/>
              </a:ext>
            </a:extLst>
          </p:cNvPr>
          <p:cNvSpPr/>
          <p:nvPr/>
        </p:nvSpPr>
        <p:spPr>
          <a:xfrm rot="5400000" flipH="1" flipV="1">
            <a:off x="4680469" y="371488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Скругленный прямоугольник 34">
            <a:extLst>
              <a:ext uri="{FF2B5EF4-FFF2-40B4-BE49-F238E27FC236}">
                <a16:creationId xmlns="" xmlns:a16="http://schemas.microsoft.com/office/drawing/2014/main" id="{7AE0C23E-9DCC-4D72-8C12-37C21FC4FE77}"/>
              </a:ext>
            </a:extLst>
          </p:cNvPr>
          <p:cNvSpPr/>
          <p:nvPr/>
        </p:nvSpPr>
        <p:spPr>
          <a:xfrm rot="5400000" flipH="1" flipV="1">
            <a:off x="4398605" y="3707932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Скругленный прямоугольник 34">
            <a:extLst>
              <a:ext uri="{FF2B5EF4-FFF2-40B4-BE49-F238E27FC236}">
                <a16:creationId xmlns="" xmlns:a16="http://schemas.microsoft.com/office/drawing/2014/main" id="{4EBC3020-A802-4CD6-B2FB-BD552FCC6A9C}"/>
              </a:ext>
            </a:extLst>
          </p:cNvPr>
          <p:cNvSpPr/>
          <p:nvPr/>
        </p:nvSpPr>
        <p:spPr>
          <a:xfrm rot="5400000" flipH="1" flipV="1">
            <a:off x="4053088" y="3717721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Скругленный прямоугольник 34">
            <a:extLst>
              <a:ext uri="{FF2B5EF4-FFF2-40B4-BE49-F238E27FC236}">
                <a16:creationId xmlns="" xmlns:a16="http://schemas.microsoft.com/office/drawing/2014/main" id="{8D6CDE19-C43D-4F9B-BB4D-9DCB43125250}"/>
              </a:ext>
            </a:extLst>
          </p:cNvPr>
          <p:cNvSpPr/>
          <p:nvPr/>
        </p:nvSpPr>
        <p:spPr>
          <a:xfrm rot="5400000" flipH="1" flipV="1">
            <a:off x="3771224" y="3710773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Скругленный прямоугольник 34">
            <a:extLst>
              <a:ext uri="{FF2B5EF4-FFF2-40B4-BE49-F238E27FC236}">
                <a16:creationId xmlns="" xmlns:a16="http://schemas.microsoft.com/office/drawing/2014/main" id="{112846BD-3205-40C9-9CFB-81BF341B7813}"/>
              </a:ext>
            </a:extLst>
          </p:cNvPr>
          <p:cNvSpPr/>
          <p:nvPr/>
        </p:nvSpPr>
        <p:spPr>
          <a:xfrm rot="5400000" flipH="1" flipV="1">
            <a:off x="3474908" y="3709313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Скругленный прямоугольник 34">
            <a:extLst>
              <a:ext uri="{FF2B5EF4-FFF2-40B4-BE49-F238E27FC236}">
                <a16:creationId xmlns="" xmlns:a16="http://schemas.microsoft.com/office/drawing/2014/main" id="{B89FDB75-A7B4-4249-A830-74383D2308FA}"/>
              </a:ext>
            </a:extLst>
          </p:cNvPr>
          <p:cNvSpPr/>
          <p:nvPr/>
        </p:nvSpPr>
        <p:spPr>
          <a:xfrm rot="5400000" flipH="1" flipV="1">
            <a:off x="3193044" y="3702365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>
            <a:extLst>
              <a:ext uri="{FF2B5EF4-FFF2-40B4-BE49-F238E27FC236}">
                <a16:creationId xmlns="" xmlns:a16="http://schemas.microsoft.com/office/drawing/2014/main" id="{69B85EE1-A4A0-4F40-BA76-BA97946DE3C5}"/>
              </a:ext>
            </a:extLst>
          </p:cNvPr>
          <p:cNvSpPr/>
          <p:nvPr/>
        </p:nvSpPr>
        <p:spPr>
          <a:xfrm rot="5400000" flipH="1" flipV="1">
            <a:off x="3292228" y="2415741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>
            <a:extLst>
              <a:ext uri="{FF2B5EF4-FFF2-40B4-BE49-F238E27FC236}">
                <a16:creationId xmlns="" xmlns:a16="http://schemas.microsoft.com/office/drawing/2014/main" id="{EEF44604-482C-4253-B90F-FC920394B9DF}"/>
              </a:ext>
            </a:extLst>
          </p:cNvPr>
          <p:cNvSpPr/>
          <p:nvPr/>
        </p:nvSpPr>
        <p:spPr>
          <a:xfrm rot="5400000" flipH="1" flipV="1">
            <a:off x="3871307" y="2415740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>
            <a:extLst>
              <a:ext uri="{FF2B5EF4-FFF2-40B4-BE49-F238E27FC236}">
                <a16:creationId xmlns="" xmlns:a16="http://schemas.microsoft.com/office/drawing/2014/main" id="{DEF99775-DB11-44E5-BBC4-6FE60E747247}"/>
              </a:ext>
            </a:extLst>
          </p:cNvPr>
          <p:cNvSpPr/>
          <p:nvPr/>
        </p:nvSpPr>
        <p:spPr>
          <a:xfrm rot="5400000" flipH="1" flipV="1">
            <a:off x="4449711" y="2418298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Скругленный прямоугольник 34">
            <a:extLst>
              <a:ext uri="{FF2B5EF4-FFF2-40B4-BE49-F238E27FC236}">
                <a16:creationId xmlns="" xmlns:a16="http://schemas.microsoft.com/office/drawing/2014/main" id="{BBE6D062-FAFC-40E4-A886-9F4716CEA8A0}"/>
              </a:ext>
            </a:extLst>
          </p:cNvPr>
          <p:cNvSpPr/>
          <p:nvPr/>
        </p:nvSpPr>
        <p:spPr>
          <a:xfrm rot="5400000" flipH="1" flipV="1">
            <a:off x="4658604" y="2854051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>
            <a:extLst>
              <a:ext uri="{FF2B5EF4-FFF2-40B4-BE49-F238E27FC236}">
                <a16:creationId xmlns="" xmlns:a16="http://schemas.microsoft.com/office/drawing/2014/main" id="{5FDDC1A5-4428-477C-9F9B-7D1E0DBBF688}"/>
              </a:ext>
            </a:extLst>
          </p:cNvPr>
          <p:cNvSpPr/>
          <p:nvPr/>
        </p:nvSpPr>
        <p:spPr>
          <a:xfrm rot="5400000" flipH="1" flipV="1">
            <a:off x="3287066" y="2129695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Скругленный прямоугольник 34">
            <a:extLst>
              <a:ext uri="{FF2B5EF4-FFF2-40B4-BE49-F238E27FC236}">
                <a16:creationId xmlns="" xmlns:a16="http://schemas.microsoft.com/office/drawing/2014/main" id="{372FEC8F-FC00-4B7E-9251-99EBB49AF089}"/>
              </a:ext>
            </a:extLst>
          </p:cNvPr>
          <p:cNvSpPr/>
          <p:nvPr/>
        </p:nvSpPr>
        <p:spPr>
          <a:xfrm rot="5400000" flipH="1" flipV="1">
            <a:off x="4376740" y="2847103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ик 228">
            <a:extLst>
              <a:ext uri="{FF2B5EF4-FFF2-40B4-BE49-F238E27FC236}">
                <a16:creationId xmlns="" xmlns:a16="http://schemas.microsoft.com/office/drawing/2014/main" id="{FBEBCCD6-BA3E-448C-B66D-6CB7F770DD4A}"/>
              </a:ext>
            </a:extLst>
          </p:cNvPr>
          <p:cNvSpPr/>
          <p:nvPr/>
        </p:nvSpPr>
        <p:spPr>
          <a:xfrm rot="5400000" flipH="1" flipV="1">
            <a:off x="3873620" y="2129695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ик 229">
            <a:extLst>
              <a:ext uri="{FF2B5EF4-FFF2-40B4-BE49-F238E27FC236}">
                <a16:creationId xmlns="" xmlns:a16="http://schemas.microsoft.com/office/drawing/2014/main" id="{1F32C263-3264-498E-89CC-8397DA22F350}"/>
              </a:ext>
            </a:extLst>
          </p:cNvPr>
          <p:cNvSpPr/>
          <p:nvPr/>
        </p:nvSpPr>
        <p:spPr>
          <a:xfrm rot="5400000" flipH="1" flipV="1">
            <a:off x="4455010" y="2136296"/>
            <a:ext cx="274951" cy="576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Скругленный прямоугольник 34">
            <a:extLst>
              <a:ext uri="{FF2B5EF4-FFF2-40B4-BE49-F238E27FC236}">
                <a16:creationId xmlns="" xmlns:a16="http://schemas.microsoft.com/office/drawing/2014/main" id="{32E48655-CEDB-4645-B0D8-305BDD2A0320}"/>
              </a:ext>
            </a:extLst>
          </p:cNvPr>
          <p:cNvSpPr/>
          <p:nvPr/>
        </p:nvSpPr>
        <p:spPr>
          <a:xfrm rot="5400000" flipH="1" flipV="1">
            <a:off x="4031223" y="2856892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34">
            <a:extLst>
              <a:ext uri="{FF2B5EF4-FFF2-40B4-BE49-F238E27FC236}">
                <a16:creationId xmlns="" xmlns:a16="http://schemas.microsoft.com/office/drawing/2014/main" id="{EDE1404F-FDB4-4F87-901A-1769C6BDF772}"/>
              </a:ext>
            </a:extLst>
          </p:cNvPr>
          <p:cNvSpPr/>
          <p:nvPr/>
        </p:nvSpPr>
        <p:spPr>
          <a:xfrm rot="5400000" flipH="1" flipV="1">
            <a:off x="3749359" y="284994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Скругленный прямоугольник 34">
            <a:extLst>
              <a:ext uri="{FF2B5EF4-FFF2-40B4-BE49-F238E27FC236}">
                <a16:creationId xmlns="" xmlns:a16="http://schemas.microsoft.com/office/drawing/2014/main" id="{3AA1FC9A-F6E2-4B34-B0A5-A9E287BDF98D}"/>
              </a:ext>
            </a:extLst>
          </p:cNvPr>
          <p:cNvSpPr/>
          <p:nvPr/>
        </p:nvSpPr>
        <p:spPr>
          <a:xfrm rot="5400000" flipH="1" flipV="1">
            <a:off x="3453043" y="284848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34">
            <a:extLst>
              <a:ext uri="{FF2B5EF4-FFF2-40B4-BE49-F238E27FC236}">
                <a16:creationId xmlns="" xmlns:a16="http://schemas.microsoft.com/office/drawing/2014/main" id="{F157A4DC-4982-4A4F-92A0-06CF0DF16D7F}"/>
              </a:ext>
            </a:extLst>
          </p:cNvPr>
          <p:cNvSpPr/>
          <p:nvPr/>
        </p:nvSpPr>
        <p:spPr>
          <a:xfrm rot="5400000" flipH="1" flipV="1">
            <a:off x="3171179" y="2841536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34">
            <a:extLst>
              <a:ext uri="{FF2B5EF4-FFF2-40B4-BE49-F238E27FC236}">
                <a16:creationId xmlns="" xmlns:a16="http://schemas.microsoft.com/office/drawing/2014/main" id="{30B928CC-D117-465B-8238-444FD73DDE0C}"/>
              </a:ext>
            </a:extLst>
          </p:cNvPr>
          <p:cNvSpPr/>
          <p:nvPr/>
        </p:nvSpPr>
        <p:spPr>
          <a:xfrm rot="5400000" flipH="1" flipV="1">
            <a:off x="4675950" y="2043339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34">
            <a:extLst>
              <a:ext uri="{FF2B5EF4-FFF2-40B4-BE49-F238E27FC236}">
                <a16:creationId xmlns="" xmlns:a16="http://schemas.microsoft.com/office/drawing/2014/main" id="{81A22988-0978-445A-ACC6-9483A34B5592}"/>
              </a:ext>
            </a:extLst>
          </p:cNvPr>
          <p:cNvSpPr/>
          <p:nvPr/>
        </p:nvSpPr>
        <p:spPr>
          <a:xfrm rot="5400000" flipH="1" flipV="1">
            <a:off x="4394086" y="2036391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34">
            <a:extLst>
              <a:ext uri="{FF2B5EF4-FFF2-40B4-BE49-F238E27FC236}">
                <a16:creationId xmlns="" xmlns:a16="http://schemas.microsoft.com/office/drawing/2014/main" id="{928D550C-CDDC-4849-BE08-CA809A79F5DE}"/>
              </a:ext>
            </a:extLst>
          </p:cNvPr>
          <p:cNvSpPr/>
          <p:nvPr/>
        </p:nvSpPr>
        <p:spPr>
          <a:xfrm rot="5400000" flipH="1" flipV="1">
            <a:off x="4048569" y="2046180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34">
            <a:extLst>
              <a:ext uri="{FF2B5EF4-FFF2-40B4-BE49-F238E27FC236}">
                <a16:creationId xmlns="" xmlns:a16="http://schemas.microsoft.com/office/drawing/2014/main" id="{A94F0394-BE23-4DF8-BB4E-17A48F474EFA}"/>
              </a:ext>
            </a:extLst>
          </p:cNvPr>
          <p:cNvSpPr/>
          <p:nvPr/>
        </p:nvSpPr>
        <p:spPr>
          <a:xfrm rot="5400000" flipH="1" flipV="1">
            <a:off x="3766705" y="2039232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34">
            <a:extLst>
              <a:ext uri="{FF2B5EF4-FFF2-40B4-BE49-F238E27FC236}">
                <a16:creationId xmlns="" xmlns:a16="http://schemas.microsoft.com/office/drawing/2014/main" id="{D7D211E4-9295-4B92-95A7-DD5E055CBF53}"/>
              </a:ext>
            </a:extLst>
          </p:cNvPr>
          <p:cNvSpPr/>
          <p:nvPr/>
        </p:nvSpPr>
        <p:spPr>
          <a:xfrm rot="5400000" flipH="1" flipV="1">
            <a:off x="3470389" y="2037772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34">
            <a:extLst>
              <a:ext uri="{FF2B5EF4-FFF2-40B4-BE49-F238E27FC236}">
                <a16:creationId xmlns="" xmlns:a16="http://schemas.microsoft.com/office/drawing/2014/main" id="{6B10697E-3851-43D9-854D-6FB3C6C62461}"/>
              </a:ext>
            </a:extLst>
          </p:cNvPr>
          <p:cNvSpPr/>
          <p:nvPr/>
        </p:nvSpPr>
        <p:spPr>
          <a:xfrm rot="5400000" flipH="1" flipV="1">
            <a:off x="3188525" y="2030824"/>
            <a:ext cx="184145" cy="227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рямоугольник 244">
            <a:extLst>
              <a:ext uri="{FF2B5EF4-FFF2-40B4-BE49-F238E27FC236}">
                <a16:creationId xmlns="" xmlns:a16="http://schemas.microsoft.com/office/drawing/2014/main" id="{F23108F1-79C6-4220-B150-F6037643262B}"/>
              </a:ext>
            </a:extLst>
          </p:cNvPr>
          <p:cNvSpPr/>
          <p:nvPr/>
        </p:nvSpPr>
        <p:spPr>
          <a:xfrm flipH="1">
            <a:off x="692116" y="3484945"/>
            <a:ext cx="208968" cy="8425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407AE72D-1361-4C6E-AC8E-185F32874CEC}"/>
              </a:ext>
            </a:extLst>
          </p:cNvPr>
          <p:cNvSpPr/>
          <p:nvPr/>
        </p:nvSpPr>
        <p:spPr>
          <a:xfrm rot="16200000">
            <a:off x="7653031" y="5069301"/>
            <a:ext cx="45719" cy="5776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="" xmlns:a16="http://schemas.microsoft.com/office/drawing/2014/main" id="{4E63502D-E716-46B6-BEFF-B70FBFC44FFD}"/>
              </a:ext>
            </a:extLst>
          </p:cNvPr>
          <p:cNvSpPr/>
          <p:nvPr/>
        </p:nvSpPr>
        <p:spPr>
          <a:xfrm flipH="1" flipV="1">
            <a:off x="7038448" y="1923169"/>
            <a:ext cx="170078" cy="939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2672" y="287382"/>
            <a:ext cx="2894410" cy="1071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9865" y="274319"/>
            <a:ext cx="2953622" cy="108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30046" y="287381"/>
            <a:ext cx="2756263" cy="1071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8B69F46B-0DF2-4879-88A7-674E5CAF04AD}"/>
              </a:ext>
            </a:extLst>
          </p:cNvPr>
          <p:cNvSpPr/>
          <p:nvPr/>
        </p:nvSpPr>
        <p:spPr>
          <a:xfrm flipH="1">
            <a:off x="7048826" y="2787925"/>
            <a:ext cx="208968" cy="8425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A1747774-7804-4D3C-A71F-455FB32A7181}"/>
              </a:ext>
            </a:extLst>
          </p:cNvPr>
          <p:cNvSpPr/>
          <p:nvPr/>
        </p:nvSpPr>
        <p:spPr>
          <a:xfrm>
            <a:off x="7959762" y="2363821"/>
            <a:ext cx="219052" cy="3014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85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99AA7E-A4A6-4EB6-A4FE-FD287E84203C}"/>
              </a:ext>
            </a:extLst>
          </p:cNvPr>
          <p:cNvSpPr txBox="1"/>
          <p:nvPr/>
        </p:nvSpPr>
        <p:spPr>
          <a:xfrm rot="10800000" flipV="1">
            <a:off x="3892731" y="1423052"/>
            <a:ext cx="415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и биологическая лаборатория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1" y="235131"/>
            <a:ext cx="3008810" cy="1149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8126" y="235131"/>
            <a:ext cx="2991394" cy="1149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12480" y="352698"/>
            <a:ext cx="2939143" cy="1031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215E3B-B08A-4226-B453-36038C278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6" t="31489" r="3937" b="11773"/>
          <a:stretch/>
        </p:blipFill>
        <p:spPr>
          <a:xfrm>
            <a:off x="885217" y="1994169"/>
            <a:ext cx="10603150" cy="42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827" y="38559"/>
            <a:ext cx="2544896" cy="1068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2342" y="38559"/>
            <a:ext cx="2555914" cy="1068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99942" y="38559"/>
            <a:ext cx="2744233" cy="1068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5B1F6E-A82B-404D-B2BC-CFB29A0DD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3" t="18985" r="13515" b="14058"/>
          <a:stretch/>
        </p:blipFill>
        <p:spPr>
          <a:xfrm>
            <a:off x="695739" y="1262270"/>
            <a:ext cx="9649655" cy="53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="" xmlns:a16="http://schemas.microsoft.com/office/drawing/2014/main" id="{90C951CC-5A5B-47A9-AC6C-667EEEB01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288"/>
              </p:ext>
            </p:extLst>
          </p:nvPr>
        </p:nvGraphicFramePr>
        <p:xfrm>
          <a:off x="600891" y="1619795"/>
          <a:ext cx="11090367" cy="519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674">
                  <a:extLst>
                    <a:ext uri="{9D8B030D-6E8A-4147-A177-3AD203B41FA5}">
                      <a16:colId xmlns="" xmlns:a16="http://schemas.microsoft.com/office/drawing/2014/main" val="592056752"/>
                    </a:ext>
                  </a:extLst>
                </a:gridCol>
                <a:gridCol w="2071918">
                  <a:extLst>
                    <a:ext uri="{9D8B030D-6E8A-4147-A177-3AD203B41FA5}">
                      <a16:colId xmlns="" xmlns:a16="http://schemas.microsoft.com/office/drawing/2014/main" val="3838747341"/>
                    </a:ext>
                  </a:extLst>
                </a:gridCol>
                <a:gridCol w="2624791">
                  <a:extLst>
                    <a:ext uri="{9D8B030D-6E8A-4147-A177-3AD203B41FA5}">
                      <a16:colId xmlns="" xmlns:a16="http://schemas.microsoft.com/office/drawing/2014/main" val="1857476706"/>
                    </a:ext>
                  </a:extLst>
                </a:gridCol>
                <a:gridCol w="1357557">
                  <a:extLst>
                    <a:ext uri="{9D8B030D-6E8A-4147-A177-3AD203B41FA5}">
                      <a16:colId xmlns="" xmlns:a16="http://schemas.microsoft.com/office/drawing/2014/main" val="1002351031"/>
                    </a:ext>
                  </a:extLst>
                </a:gridCol>
                <a:gridCol w="1040063">
                  <a:extLst>
                    <a:ext uri="{9D8B030D-6E8A-4147-A177-3AD203B41FA5}">
                      <a16:colId xmlns="" xmlns:a16="http://schemas.microsoft.com/office/drawing/2014/main" val="3724288839"/>
                    </a:ext>
                  </a:extLst>
                </a:gridCol>
                <a:gridCol w="1061960">
                  <a:extLst>
                    <a:ext uri="{9D8B030D-6E8A-4147-A177-3AD203B41FA5}">
                      <a16:colId xmlns="" xmlns:a16="http://schemas.microsoft.com/office/drawing/2014/main" val="3523692247"/>
                    </a:ext>
                  </a:extLst>
                </a:gridCol>
                <a:gridCol w="1072908">
                  <a:extLst>
                    <a:ext uri="{9D8B030D-6E8A-4147-A177-3AD203B41FA5}">
                      <a16:colId xmlns="" xmlns:a16="http://schemas.microsoft.com/office/drawing/2014/main" val="1702835639"/>
                    </a:ext>
                  </a:extLst>
                </a:gridCol>
                <a:gridCol w="1160496">
                  <a:extLst>
                    <a:ext uri="{9D8B030D-6E8A-4147-A177-3AD203B41FA5}">
                      <a16:colId xmlns="" xmlns:a16="http://schemas.microsoft.com/office/drawing/2014/main" val="1672232787"/>
                    </a:ext>
                  </a:extLst>
                </a:gridCol>
              </a:tblGrid>
              <a:tr h="397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30362214"/>
                  </a:ext>
                </a:extLst>
              </a:tr>
              <a:tr h="118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вытяжной стационарный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http://www.rosmet.com/catalog/school/spec/68/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1050х700х2250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86515983"/>
                  </a:ext>
                </a:extLst>
              </a:tr>
              <a:tr h="1182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демонстрационный для кабинета химии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https://sveto.ru/katalog/mebel-i-oborudovanie-dlya-detskih-obrazovatelnyh-uchrezhdenij/shkolnaya-mebel/mebel-dlya-specializirovannyh-klassov/kabinet-himii/zona-demonstracionnaya-na-metallokarkasse-him?product_id=2682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1200х700х900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01145117"/>
                  </a:ext>
                </a:extLst>
              </a:tr>
              <a:tr h="397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однотумбовый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http://www.rosmet.com/catalog/school/audit/27/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1200x600x760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86544402"/>
                  </a:ext>
                </a:extLst>
              </a:tr>
              <a:tr h="79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мягкий для преподавателя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https://sveto.ru/katalog/mebel-i-oborudovanie-dlya-detskih-obrazovatelnyh-uchrezhdenij/shkolnaya-mebel/stulya/stulya-uchenicheskie-raznye/stul-myagkij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487х524х894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554132092"/>
                  </a:ext>
                </a:extLst>
              </a:tr>
              <a:tr h="1051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ученический  2-х местный регулируемый на прямоугольной трубе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https://sveto.ru/katalog/mebel-i-oborudovanie-dlya-detskih-obrazovatelnyh-uchrezhdenij/shkolnaya-mebel/stoly-uchenicheskie/stoly-uchenicheskie-dvuhmestnye-reguliruemye/stol-uchenicheskij-2m-reg-na-pryamougolnoj-trube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1200х500х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H460/520/580/640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428442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85F132-3D90-4629-9A4D-0DBEA307CBDA}"/>
              </a:ext>
            </a:extLst>
          </p:cNvPr>
          <p:cNvSpPr txBox="1"/>
          <p:nvPr/>
        </p:nvSpPr>
        <p:spPr>
          <a:xfrm rot="10800000" flipV="1">
            <a:off x="3054485" y="1241462"/>
            <a:ext cx="578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лаборатория химической и биологической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9268" y="0"/>
            <a:ext cx="2952205" cy="105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3623" y="-1"/>
            <a:ext cx="2913017" cy="105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56171" y="-1"/>
            <a:ext cx="3161212" cy="1058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423719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D20D2C-3354-4481-A4D2-9A70B4C01D2C}"/>
              </a:ext>
            </a:extLst>
          </p:cNvPr>
          <p:cNvSpPr txBox="1">
            <a:spLocks/>
          </p:cNvSpPr>
          <p:nvPr/>
        </p:nvSpPr>
        <p:spPr>
          <a:xfrm rot="10800000" flipV="1">
            <a:off x="1541416" y="1329908"/>
            <a:ext cx="9929223" cy="261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лаборатории химической и биологической (продолжение)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D541F8F4-9F0E-4F54-9014-59CAB20CB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22801"/>
              </p:ext>
            </p:extLst>
          </p:nvPr>
        </p:nvGraphicFramePr>
        <p:xfrm>
          <a:off x="653638" y="1524691"/>
          <a:ext cx="11027232" cy="554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85">
                  <a:extLst>
                    <a:ext uri="{9D8B030D-6E8A-4147-A177-3AD203B41FA5}">
                      <a16:colId xmlns="" xmlns:a16="http://schemas.microsoft.com/office/drawing/2014/main" val="592056752"/>
                    </a:ext>
                  </a:extLst>
                </a:gridCol>
                <a:gridCol w="2060123">
                  <a:extLst>
                    <a:ext uri="{9D8B030D-6E8A-4147-A177-3AD203B41FA5}">
                      <a16:colId xmlns="" xmlns:a16="http://schemas.microsoft.com/office/drawing/2014/main" val="3838747341"/>
                    </a:ext>
                  </a:extLst>
                </a:gridCol>
                <a:gridCol w="2609849">
                  <a:extLst>
                    <a:ext uri="{9D8B030D-6E8A-4147-A177-3AD203B41FA5}">
                      <a16:colId xmlns="" xmlns:a16="http://schemas.microsoft.com/office/drawing/2014/main" val="1857476706"/>
                    </a:ext>
                  </a:extLst>
                </a:gridCol>
                <a:gridCol w="1305296">
                  <a:extLst>
                    <a:ext uri="{9D8B030D-6E8A-4147-A177-3AD203B41FA5}">
                      <a16:colId xmlns="" xmlns:a16="http://schemas.microsoft.com/office/drawing/2014/main" val="1002351031"/>
                    </a:ext>
                  </a:extLst>
                </a:gridCol>
                <a:gridCol w="1049482">
                  <a:extLst>
                    <a:ext uri="{9D8B030D-6E8A-4147-A177-3AD203B41FA5}">
                      <a16:colId xmlns="" xmlns:a16="http://schemas.microsoft.com/office/drawing/2014/main" val="3724288839"/>
                    </a:ext>
                  </a:extLst>
                </a:gridCol>
                <a:gridCol w="1085107">
                  <a:extLst>
                    <a:ext uri="{9D8B030D-6E8A-4147-A177-3AD203B41FA5}">
                      <a16:colId xmlns="" xmlns:a16="http://schemas.microsoft.com/office/drawing/2014/main" val="3523692247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1702835639"/>
                    </a:ext>
                  </a:extLst>
                </a:gridCol>
                <a:gridCol w="1153890">
                  <a:extLst>
                    <a:ext uri="{9D8B030D-6E8A-4147-A177-3AD203B41FA5}">
                      <a16:colId xmlns="" xmlns:a16="http://schemas.microsoft.com/office/drawing/2014/main" val="1672232787"/>
                    </a:ext>
                  </a:extLst>
                </a:gridCol>
              </a:tblGrid>
              <a:tr h="36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30362214"/>
                  </a:ext>
                </a:extLst>
              </a:tr>
              <a:tr h="702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ученический на круглой трубе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https://sveto.ru/katalog/mebel-i-oborudovanie-dlya-detskih-obrazovatelnyh-uchrezhdenij/shkolnaya-mebel/stulya/stulya-uchenicheskie-reguliruemye?product_id=2731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383х442хН 702/742/782/822/862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86515983"/>
                  </a:ext>
                </a:extLst>
              </a:tr>
              <a:tr h="841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лабораторный химический с сантехникой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https://sveto.ru/katalog/mebel-i-oborudovanie-dlya-detskih-obrazovatelnyh-uchrezhdenij/shkolnaya-mebel/mebel-dlya-specializirovannyh-klassov/kabinet-himii/stoly-laboratornye-him?product_id=2678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1200х600х760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01145117"/>
                  </a:ext>
                </a:extLst>
              </a:tr>
              <a:tr h="841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ученическая трехэлементная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/>
                        </a:rPr>
                        <a:t>http://www.rosmet.com/catalog/board/boards3/180/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3400х1000х10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86544402"/>
                  </a:ext>
                </a:extLst>
              </a:tr>
              <a:tr h="562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https://www.leomebel.ru/catalog/stellazhi_dsp/st_20_85_30_stellazh_pryamoy_serii_stark_2000kh850kh300_mm/?ymclid=16151983148066836631300001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2000х850х300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554132092"/>
                  </a:ext>
                </a:extLst>
              </a:tr>
              <a:tr h="562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закрытый со стеклом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/</a:t>
                      </a: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/>
                        </a:rPr>
                        <a:t>https://sveto.ru/katalog/mebel-i-oborudovanie-dlya-detskih-obrazovatelnyh-uchrezhdenij/shkolnaya-mebel/shkafy-dlya-uchebnyh-klassov/shkafy-dlya-uchebnyh-klassov-02/shkaf-dlya-uchebnyh-posobij-so-steklom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849х376х1835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42844231"/>
                  </a:ext>
                </a:extLst>
              </a:tr>
              <a:tr h="423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 "Точка Роста"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9"/>
                        </a:rPr>
                        <a:t>https://docs.google.com/presentation/d/15sW_bFmWmfaMx43v9-ylIE0GbGLc0XAmwaUOkbMjKQA/edit?usp=sharing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 fontAlgn="t"/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68419585"/>
                  </a:ext>
                </a:extLst>
              </a:tr>
              <a:tr h="5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Табличка "Точка Роста"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0"/>
                        </a:rPr>
                        <a:t>https://docs.google.com/presentation/d/1YvsfyATd_noL8g8y0_-1EeMxChx6m9sieqq_J5_qjQM/edit?usp=sharing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 rtl="0" fontAlgn="t"/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31086813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4765" y="26125"/>
            <a:ext cx="2886891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9748" y="26126"/>
            <a:ext cx="3161211" cy="1031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69234" y="58780"/>
            <a:ext cx="2901405" cy="999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</p:spTree>
    <p:extLst>
      <p:ext uri="{BB962C8B-B14F-4D97-AF65-F5344CB8AC3E}">
        <p14:creationId xmlns:p14="http://schemas.microsoft.com/office/powerpoint/2010/main" val="174989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15AE323-3BBB-4DDB-809A-161699874954}"/>
              </a:ext>
            </a:extLst>
          </p:cNvPr>
          <p:cNvSpPr/>
          <p:nvPr/>
        </p:nvSpPr>
        <p:spPr>
          <a:xfrm>
            <a:off x="574765" y="26125"/>
            <a:ext cx="2886891" cy="103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С.Ю.Полищук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746A21B-36E0-441E-B6D7-222207BF6C1F}"/>
              </a:ext>
            </a:extLst>
          </p:cNvPr>
          <p:cNvSpPr/>
          <p:nvPr/>
        </p:nvSpPr>
        <p:spPr>
          <a:xfrm>
            <a:off x="4519748" y="26126"/>
            <a:ext cx="3161211" cy="1031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Зам.Главы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социальным вопросам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С.Ю.Жиганова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5ACF097-9BA3-4A96-8983-98281687E854}"/>
              </a:ext>
            </a:extLst>
          </p:cNvPr>
          <p:cNvSpPr/>
          <p:nvPr/>
        </p:nvSpPr>
        <p:spPr>
          <a:xfrm>
            <a:off x="8569234" y="58780"/>
            <a:ext cx="2901405" cy="999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консультант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Ю.В.Пряхина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«_____»______________2021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059B261-88EA-4B31-8686-6CB0FB1111FF}"/>
              </a:ext>
            </a:extLst>
          </p:cNvPr>
          <p:cNvSpPr txBox="1">
            <a:spLocks/>
          </p:cNvSpPr>
          <p:nvPr/>
        </p:nvSpPr>
        <p:spPr>
          <a:xfrm rot="10800000" flipV="1">
            <a:off x="1541416" y="1436913"/>
            <a:ext cx="9929223" cy="261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мебелью лаборатории химической и биологической (продолжение)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CE8143AA-B5AA-49C1-90A4-89B03A338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35347"/>
              </p:ext>
            </p:extLst>
          </p:nvPr>
        </p:nvGraphicFramePr>
        <p:xfrm>
          <a:off x="828261" y="1808887"/>
          <a:ext cx="11027232" cy="297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85">
                  <a:extLst>
                    <a:ext uri="{9D8B030D-6E8A-4147-A177-3AD203B41FA5}">
                      <a16:colId xmlns="" xmlns:a16="http://schemas.microsoft.com/office/drawing/2014/main" val="3301212068"/>
                    </a:ext>
                  </a:extLst>
                </a:gridCol>
                <a:gridCol w="2060123">
                  <a:extLst>
                    <a:ext uri="{9D8B030D-6E8A-4147-A177-3AD203B41FA5}">
                      <a16:colId xmlns="" xmlns:a16="http://schemas.microsoft.com/office/drawing/2014/main" val="1027938087"/>
                    </a:ext>
                  </a:extLst>
                </a:gridCol>
                <a:gridCol w="2609849">
                  <a:extLst>
                    <a:ext uri="{9D8B030D-6E8A-4147-A177-3AD203B41FA5}">
                      <a16:colId xmlns="" xmlns:a16="http://schemas.microsoft.com/office/drawing/2014/main" val="177324155"/>
                    </a:ext>
                  </a:extLst>
                </a:gridCol>
                <a:gridCol w="1305296">
                  <a:extLst>
                    <a:ext uri="{9D8B030D-6E8A-4147-A177-3AD203B41FA5}">
                      <a16:colId xmlns="" xmlns:a16="http://schemas.microsoft.com/office/drawing/2014/main" val="1189456493"/>
                    </a:ext>
                  </a:extLst>
                </a:gridCol>
                <a:gridCol w="1049482">
                  <a:extLst>
                    <a:ext uri="{9D8B030D-6E8A-4147-A177-3AD203B41FA5}">
                      <a16:colId xmlns="" xmlns:a16="http://schemas.microsoft.com/office/drawing/2014/main" val="212251314"/>
                    </a:ext>
                  </a:extLst>
                </a:gridCol>
                <a:gridCol w="1085107">
                  <a:extLst>
                    <a:ext uri="{9D8B030D-6E8A-4147-A177-3AD203B41FA5}">
                      <a16:colId xmlns="" xmlns:a16="http://schemas.microsoft.com/office/drawing/2014/main" val="3164052909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1110286399"/>
                    </a:ext>
                  </a:extLst>
                </a:gridCol>
                <a:gridCol w="1153890">
                  <a:extLst>
                    <a:ext uri="{9D8B030D-6E8A-4147-A177-3AD203B41FA5}">
                      <a16:colId xmlns="" xmlns:a16="http://schemas.microsoft.com/office/drawing/2014/main" val="362820932"/>
                    </a:ext>
                  </a:extLst>
                </a:gridCol>
              </a:tblGrid>
              <a:tr h="284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фото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характеристики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единицу,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956001510"/>
                  </a:ext>
                </a:extLst>
              </a:tr>
              <a:tr h="259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Табличка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«Нацпроект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«Образование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https://docs.google.com/presentation/d/1kDlMGLye0LMoMJF3rlS9Yr8upVshJurdByQrCOO1VnI/edit?usp=sharing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638789887"/>
                  </a:ext>
                </a:extLst>
              </a:tr>
              <a:tr h="284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 «Информация»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https://docs.google.com/presentation/d/11kf7wH5ug6UUoIV1RsEbEZXbbV6d8RmNCi_VAQQ5HTg/edit?usp=sharing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046964572"/>
                  </a:ext>
                </a:extLst>
              </a:tr>
              <a:tr h="284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 для химических реактивов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http://atmpk-shop.ru/laboratornaya-mebel-ekonom/1262-shkaf-dlya-khim-reaktivov-shdkhm-101-metallicheskij.html?ymclid=16153057027900801628200001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600х450х1950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06097547"/>
                  </a:ext>
                </a:extLst>
              </a:tr>
              <a:tr h="284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Жалюзи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91486882"/>
                  </a:ext>
                </a:extLst>
              </a:tr>
              <a:tr h="284364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065253618"/>
                  </a:ext>
                </a:extLst>
              </a:tr>
              <a:tr h="284364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13178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16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1682</Words>
  <Application>Microsoft Office PowerPoint</Application>
  <PresentationFormat>Произвольный</PresentationFormat>
  <Paragraphs>758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2_Тема Office</vt:lpstr>
      <vt:lpstr>3_Тема Office</vt:lpstr>
      <vt:lpstr>4_Тема Office</vt:lpstr>
      <vt:lpstr>Зонирование и дизайн- проект центра «Точка роста»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Татьяна</cp:lastModifiedBy>
  <cp:revision>81</cp:revision>
  <dcterms:created xsi:type="dcterms:W3CDTF">2021-03-07T05:39:47Z</dcterms:created>
  <dcterms:modified xsi:type="dcterms:W3CDTF">2021-03-17T12:06:16Z</dcterms:modified>
</cp:coreProperties>
</file>